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06" r:id="rId2"/>
  </p:sldMasterIdLst>
  <p:notesMasterIdLst>
    <p:notesMasterId r:id="rId47"/>
  </p:notesMasterIdLst>
  <p:sldIdLst>
    <p:sldId id="256" r:id="rId3"/>
    <p:sldId id="257" r:id="rId4"/>
    <p:sldId id="286" r:id="rId5"/>
    <p:sldId id="264" r:id="rId6"/>
    <p:sldId id="265" r:id="rId7"/>
    <p:sldId id="287" r:id="rId8"/>
    <p:sldId id="258" r:id="rId9"/>
    <p:sldId id="259" r:id="rId10"/>
    <p:sldId id="288" r:id="rId11"/>
    <p:sldId id="269" r:id="rId12"/>
    <p:sldId id="270" r:id="rId13"/>
    <p:sldId id="289" r:id="rId14"/>
    <p:sldId id="260" r:id="rId15"/>
    <p:sldId id="261" r:id="rId16"/>
    <p:sldId id="290" r:id="rId17"/>
    <p:sldId id="262" r:id="rId18"/>
    <p:sldId id="263" r:id="rId19"/>
    <p:sldId id="291" r:id="rId20"/>
    <p:sldId id="266" r:id="rId21"/>
    <p:sldId id="267" r:id="rId22"/>
    <p:sldId id="292" r:id="rId23"/>
    <p:sldId id="268" r:id="rId24"/>
    <p:sldId id="271" r:id="rId25"/>
    <p:sldId id="272" r:id="rId26"/>
    <p:sldId id="293" r:id="rId27"/>
    <p:sldId id="273" r:id="rId28"/>
    <p:sldId id="274" r:id="rId29"/>
    <p:sldId id="294" r:id="rId30"/>
    <p:sldId id="275" r:id="rId31"/>
    <p:sldId id="276" r:id="rId32"/>
    <p:sldId id="295" r:id="rId33"/>
    <p:sldId id="277" r:id="rId34"/>
    <p:sldId id="278" r:id="rId35"/>
    <p:sldId id="296" r:id="rId36"/>
    <p:sldId id="279" r:id="rId37"/>
    <p:sldId id="280" r:id="rId38"/>
    <p:sldId id="297" r:id="rId39"/>
    <p:sldId id="281" r:id="rId40"/>
    <p:sldId id="282" r:id="rId41"/>
    <p:sldId id="298" r:id="rId42"/>
    <p:sldId id="283" r:id="rId43"/>
    <p:sldId id="284" r:id="rId44"/>
    <p:sldId id="299" r:id="rId45"/>
    <p:sldId id="285" r:id="rId46"/>
  </p:sldIdLst>
  <p:sldSz cx="9144000" cy="5143500" type="screen16x9"/>
  <p:notesSz cx="6858000" cy="9144000"/>
  <p:defaultTextStyle>
    <a:defPPr>
      <a:defRPr lang="pt-BR"/>
    </a:defPPr>
    <a:lvl1pPr marL="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C91"/>
    <a:srgbClr val="EC3EF0"/>
    <a:srgbClr val="BAFCF5"/>
    <a:srgbClr val="79E8FB"/>
    <a:srgbClr val="141412"/>
    <a:srgbClr val="282924"/>
    <a:srgbClr val="0DE38F"/>
    <a:srgbClr val="CB0F57"/>
    <a:srgbClr val="EA1164"/>
    <a:srgbClr val="FF8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6454" autoAdjust="0"/>
  </p:normalViewPr>
  <p:slideViewPr>
    <p:cSldViewPr>
      <p:cViewPr varScale="1">
        <p:scale>
          <a:sx n="122" d="100"/>
          <a:sy n="122" d="100"/>
        </p:scale>
        <p:origin x="96" y="12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21B2-AADE-4029-9825-44C25FED1AE9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B982-6A74-4FDE-B437-97E6D17100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53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1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3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71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59222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3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2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4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250891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0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1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3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71223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8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1" y="147174"/>
            <a:ext cx="203471" cy="7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8352619" y="147173"/>
            <a:ext cx="792000" cy="7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09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80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155653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 userDrawn="1"/>
        </p:nvSpPr>
        <p:spPr bwMode="auto">
          <a:xfrm>
            <a:off x="3447083" y="1443008"/>
            <a:ext cx="2249835" cy="2257485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3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624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1" y="147174"/>
            <a:ext cx="203471" cy="7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8352619" y="147173"/>
            <a:ext cx="792000" cy="7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380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3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bg2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2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182393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0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234879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4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56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2182725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01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3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0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375123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9842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2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8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315595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9207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1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1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034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67389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613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549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124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bg1">
              <a:lumMod val="65000"/>
            </a:schemeClr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7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105531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cinza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 userDrawn="1"/>
        </p:nvSpPr>
        <p:spPr bwMode="auto">
          <a:xfrm>
            <a:off x="3447083" y="1443008"/>
            <a:ext cx="2249835" cy="2257485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77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bg2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0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324615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00414" y="1509183"/>
            <a:ext cx="7543174" cy="889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489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00414" y="2398547"/>
            <a:ext cx="7543174" cy="12418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9387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1506133"/>
            <a:ext cx="203471" cy="21312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auto">
          <a:xfrm>
            <a:off x="800414" y="4610065"/>
            <a:ext cx="1938177" cy="189817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3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1" y="147173"/>
            <a:ext cx="9144618" cy="4842499"/>
            <a:chOff x="1" y="147173"/>
            <a:chExt cx="9144618" cy="4842499"/>
          </a:xfrm>
          <a:solidFill>
            <a:schemeClr val="accent4"/>
          </a:solidFill>
        </p:grpSpPr>
        <p:sp>
          <p:nvSpPr>
            <p:cNvPr id="6" name="Retângulo 5"/>
            <p:cNvSpPr/>
            <p:nvPr userDrawn="1"/>
          </p:nvSpPr>
          <p:spPr>
            <a:xfrm>
              <a:off x="1" y="147174"/>
              <a:ext cx="203471" cy="79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8352619" y="147173"/>
              <a:ext cx="792000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24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776356" y="4872732"/>
              <a:ext cx="1194046" cy="116940"/>
            </a:xfrm>
            <a:custGeom>
              <a:avLst/>
              <a:gdLst>
                <a:gd name="T0" fmla="*/ 16258 w 16664"/>
                <a:gd name="T1" fmla="*/ 1030 h 1632"/>
                <a:gd name="T2" fmla="*/ 16188 w 16664"/>
                <a:gd name="T3" fmla="*/ 447 h 1632"/>
                <a:gd name="T4" fmla="*/ 15503 w 16664"/>
                <a:gd name="T5" fmla="*/ 607 h 1632"/>
                <a:gd name="T6" fmla="*/ 16535 w 16664"/>
                <a:gd name="T7" fmla="*/ 380 h 1632"/>
                <a:gd name="T8" fmla="*/ 16106 w 16664"/>
                <a:gd name="T9" fmla="*/ 1345 h 1632"/>
                <a:gd name="T10" fmla="*/ 14600 w 16664"/>
                <a:gd name="T11" fmla="*/ 1261 h 1632"/>
                <a:gd name="T12" fmla="*/ 15259 w 16664"/>
                <a:gd name="T13" fmla="*/ 326 h 1632"/>
                <a:gd name="T14" fmla="*/ 15380 w 16664"/>
                <a:gd name="T15" fmla="*/ 896 h 1632"/>
                <a:gd name="T16" fmla="*/ 15068 w 16664"/>
                <a:gd name="T17" fmla="*/ 1066 h 1632"/>
                <a:gd name="T18" fmla="*/ 15056 w 16664"/>
                <a:gd name="T19" fmla="*/ 525 h 1632"/>
                <a:gd name="T20" fmla="*/ 13736 w 16664"/>
                <a:gd name="T21" fmla="*/ 1070 h 1632"/>
                <a:gd name="T22" fmla="*/ 14143 w 16664"/>
                <a:gd name="T23" fmla="*/ 644 h 1632"/>
                <a:gd name="T24" fmla="*/ 13559 w 16664"/>
                <a:gd name="T25" fmla="*/ 573 h 1632"/>
                <a:gd name="T26" fmla="*/ 13833 w 16664"/>
                <a:gd name="T27" fmla="*/ 167 h 1632"/>
                <a:gd name="T28" fmla="*/ 14310 w 16664"/>
                <a:gd name="T29" fmla="*/ 1109 h 1632"/>
                <a:gd name="T30" fmla="*/ 13269 w 16664"/>
                <a:gd name="T31" fmla="*/ 932 h 1632"/>
                <a:gd name="T32" fmla="*/ 13172 w 16664"/>
                <a:gd name="T33" fmla="*/ 1081 h 1632"/>
                <a:gd name="T34" fmla="*/ 12631 w 16664"/>
                <a:gd name="T35" fmla="*/ 1191 h 1632"/>
                <a:gd name="T36" fmla="*/ 7956 w 16664"/>
                <a:gd name="T37" fmla="*/ 1321 h 1632"/>
                <a:gd name="T38" fmla="*/ 7931 w 16664"/>
                <a:gd name="T39" fmla="*/ 270 h 1632"/>
                <a:gd name="T40" fmla="*/ 8560 w 16664"/>
                <a:gd name="T41" fmla="*/ 554 h 1632"/>
                <a:gd name="T42" fmla="*/ 7978 w 16664"/>
                <a:gd name="T43" fmla="*/ 558 h 1632"/>
                <a:gd name="T44" fmla="*/ 8159 w 16664"/>
                <a:gd name="T45" fmla="*/ 1109 h 1632"/>
                <a:gd name="T46" fmla="*/ 8212 w 16664"/>
                <a:gd name="T47" fmla="*/ 745 h 1632"/>
                <a:gd name="T48" fmla="*/ 6553 w 16664"/>
                <a:gd name="T49" fmla="*/ 1349 h 1632"/>
                <a:gd name="T50" fmla="*/ 7198 w 16664"/>
                <a:gd name="T51" fmla="*/ 406 h 1632"/>
                <a:gd name="T52" fmla="*/ 7385 w 16664"/>
                <a:gd name="T53" fmla="*/ 1357 h 1632"/>
                <a:gd name="T54" fmla="*/ 6028 w 16664"/>
                <a:gd name="T55" fmla="*/ 1315 h 1632"/>
                <a:gd name="T56" fmla="*/ 5254 w 16664"/>
                <a:gd name="T57" fmla="*/ 475 h 1632"/>
                <a:gd name="T58" fmla="*/ 5887 w 16664"/>
                <a:gd name="T59" fmla="*/ 319 h 1632"/>
                <a:gd name="T60" fmla="*/ 5400 w 16664"/>
                <a:gd name="T61" fmla="*/ 1315 h 1632"/>
                <a:gd name="T62" fmla="*/ 4838 w 16664"/>
                <a:gd name="T63" fmla="*/ 673 h 1632"/>
                <a:gd name="T64" fmla="*/ 5028 w 16664"/>
                <a:gd name="T65" fmla="*/ 1159 h 1632"/>
                <a:gd name="T66" fmla="*/ 4415 w 16664"/>
                <a:gd name="T67" fmla="*/ 353 h 1632"/>
                <a:gd name="T68" fmla="*/ 4220 w 16664"/>
                <a:gd name="T69" fmla="*/ 404 h 1632"/>
                <a:gd name="T70" fmla="*/ 3671 w 16664"/>
                <a:gd name="T71" fmla="*/ 1203 h 1632"/>
                <a:gd name="T72" fmla="*/ 3503 w 16664"/>
                <a:gd name="T73" fmla="*/ 232 h 1632"/>
                <a:gd name="T74" fmla="*/ 2966 w 16664"/>
                <a:gd name="T75" fmla="*/ 524 h 1632"/>
                <a:gd name="T76" fmla="*/ 2460 w 16664"/>
                <a:gd name="T77" fmla="*/ 1203 h 1632"/>
                <a:gd name="T78" fmla="*/ 3233 w 16664"/>
                <a:gd name="T79" fmla="*/ 468 h 1632"/>
                <a:gd name="T80" fmla="*/ 3256 w 16664"/>
                <a:gd name="T81" fmla="*/ 1219 h 1632"/>
                <a:gd name="T82" fmla="*/ 1563 w 16664"/>
                <a:gd name="T83" fmla="*/ 1320 h 1632"/>
                <a:gd name="T84" fmla="*/ 1818 w 16664"/>
                <a:gd name="T85" fmla="*/ 227 h 1632"/>
                <a:gd name="T86" fmla="*/ 2145 w 16664"/>
                <a:gd name="T87" fmla="*/ 1347 h 1632"/>
                <a:gd name="T88" fmla="*/ 1124 w 16664"/>
                <a:gd name="T89" fmla="*/ 320 h 1632"/>
                <a:gd name="T90" fmla="*/ 753 w 16664"/>
                <a:gd name="T91" fmla="*/ 1309 h 1632"/>
                <a:gd name="T92" fmla="*/ 117 w 16664"/>
                <a:gd name="T93" fmla="*/ 1356 h 1632"/>
                <a:gd name="T94" fmla="*/ 432 w 16664"/>
                <a:gd name="T95" fmla="*/ 270 h 1632"/>
                <a:gd name="T96" fmla="*/ 9864 w 16664"/>
                <a:gd name="T97" fmla="*/ 26 h 1632"/>
                <a:gd name="T98" fmla="*/ 9550 w 16664"/>
                <a:gd name="T99" fmla="*/ 1446 h 1632"/>
                <a:gd name="T100" fmla="*/ 10883 w 16664"/>
                <a:gd name="T101" fmla="*/ 858 h 1632"/>
                <a:gd name="T102" fmla="*/ 10240 w 16664"/>
                <a:gd name="T103" fmla="*/ 1099 h 1632"/>
                <a:gd name="T104" fmla="*/ 10197 w 16664"/>
                <a:gd name="T105" fmla="*/ 511 h 1632"/>
                <a:gd name="T106" fmla="*/ 10718 w 16664"/>
                <a:gd name="T107" fmla="*/ 974 h 1632"/>
                <a:gd name="T108" fmla="*/ 9433 w 16664"/>
                <a:gd name="T109" fmla="*/ 1155 h 1632"/>
                <a:gd name="T110" fmla="*/ 10348 w 16664"/>
                <a:gd name="T111" fmla="*/ 412 h 1632"/>
                <a:gd name="T112" fmla="*/ 12272 w 16664"/>
                <a:gd name="T113" fmla="*/ 1207 h 1632"/>
                <a:gd name="T114" fmla="*/ 11357 w 16664"/>
                <a:gd name="T115" fmla="*/ 779 h 1632"/>
                <a:gd name="T116" fmla="*/ 12228 w 16664"/>
                <a:gd name="T117" fmla="*/ 240 h 1632"/>
                <a:gd name="T118" fmla="*/ 12039 w 16664"/>
                <a:gd name="T119" fmla="*/ 440 h 1632"/>
                <a:gd name="T120" fmla="*/ 11629 w 16664"/>
                <a:gd name="T121" fmla="*/ 845 h 1632"/>
                <a:gd name="T122" fmla="*/ 11995 w 16664"/>
                <a:gd name="T123" fmla="*/ 906 h 1632"/>
                <a:gd name="T124" fmla="*/ 12473 w 16664"/>
                <a:gd name="T125" fmla="*/ 77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64" h="1632">
                  <a:moveTo>
                    <a:pt x="15747" y="756"/>
                  </a:moveTo>
                  <a:lnTo>
                    <a:pt x="15749" y="774"/>
                  </a:lnTo>
                  <a:lnTo>
                    <a:pt x="15750" y="790"/>
                  </a:lnTo>
                  <a:lnTo>
                    <a:pt x="15751" y="806"/>
                  </a:lnTo>
                  <a:lnTo>
                    <a:pt x="15754" y="823"/>
                  </a:lnTo>
                  <a:lnTo>
                    <a:pt x="15757" y="838"/>
                  </a:lnTo>
                  <a:lnTo>
                    <a:pt x="15761" y="854"/>
                  </a:lnTo>
                  <a:lnTo>
                    <a:pt x="15766" y="869"/>
                  </a:lnTo>
                  <a:lnTo>
                    <a:pt x="15771" y="883"/>
                  </a:lnTo>
                  <a:lnTo>
                    <a:pt x="15778" y="898"/>
                  </a:lnTo>
                  <a:lnTo>
                    <a:pt x="15785" y="912"/>
                  </a:lnTo>
                  <a:lnTo>
                    <a:pt x="15792" y="926"/>
                  </a:lnTo>
                  <a:lnTo>
                    <a:pt x="15801" y="938"/>
                  </a:lnTo>
                  <a:lnTo>
                    <a:pt x="15810" y="952"/>
                  </a:lnTo>
                  <a:lnTo>
                    <a:pt x="15820" y="964"/>
                  </a:lnTo>
                  <a:lnTo>
                    <a:pt x="15831" y="977"/>
                  </a:lnTo>
                  <a:lnTo>
                    <a:pt x="15842" y="988"/>
                  </a:lnTo>
                  <a:lnTo>
                    <a:pt x="15855" y="1000"/>
                  </a:lnTo>
                  <a:lnTo>
                    <a:pt x="15867" y="1010"/>
                  </a:lnTo>
                  <a:lnTo>
                    <a:pt x="15880" y="1021"/>
                  </a:lnTo>
                  <a:lnTo>
                    <a:pt x="15892" y="1030"/>
                  </a:lnTo>
                  <a:lnTo>
                    <a:pt x="15906" y="1038"/>
                  </a:lnTo>
                  <a:lnTo>
                    <a:pt x="15919" y="1046"/>
                  </a:lnTo>
                  <a:lnTo>
                    <a:pt x="15934" y="1053"/>
                  </a:lnTo>
                  <a:lnTo>
                    <a:pt x="15947" y="1059"/>
                  </a:lnTo>
                  <a:lnTo>
                    <a:pt x="15963" y="1064"/>
                  </a:lnTo>
                  <a:lnTo>
                    <a:pt x="15978" y="1070"/>
                  </a:lnTo>
                  <a:lnTo>
                    <a:pt x="15993" y="1074"/>
                  </a:lnTo>
                  <a:lnTo>
                    <a:pt x="16009" y="1077"/>
                  </a:lnTo>
                  <a:lnTo>
                    <a:pt x="16025" y="1079"/>
                  </a:lnTo>
                  <a:lnTo>
                    <a:pt x="16041" y="1081"/>
                  </a:lnTo>
                  <a:lnTo>
                    <a:pt x="16058" y="1082"/>
                  </a:lnTo>
                  <a:lnTo>
                    <a:pt x="16076" y="1083"/>
                  </a:lnTo>
                  <a:lnTo>
                    <a:pt x="16092" y="1082"/>
                  </a:lnTo>
                  <a:lnTo>
                    <a:pt x="16109" y="1081"/>
                  </a:lnTo>
                  <a:lnTo>
                    <a:pt x="16126" y="1079"/>
                  </a:lnTo>
                  <a:lnTo>
                    <a:pt x="16141" y="1077"/>
                  </a:lnTo>
                  <a:lnTo>
                    <a:pt x="16158" y="1074"/>
                  </a:lnTo>
                  <a:lnTo>
                    <a:pt x="16172" y="1070"/>
                  </a:lnTo>
                  <a:lnTo>
                    <a:pt x="16188" y="1064"/>
                  </a:lnTo>
                  <a:lnTo>
                    <a:pt x="16203" y="1059"/>
                  </a:lnTo>
                  <a:lnTo>
                    <a:pt x="16217" y="1053"/>
                  </a:lnTo>
                  <a:lnTo>
                    <a:pt x="16231" y="1046"/>
                  </a:lnTo>
                  <a:lnTo>
                    <a:pt x="16244" y="1038"/>
                  </a:lnTo>
                  <a:lnTo>
                    <a:pt x="16258" y="1030"/>
                  </a:lnTo>
                  <a:lnTo>
                    <a:pt x="16271" y="1021"/>
                  </a:lnTo>
                  <a:lnTo>
                    <a:pt x="16284" y="1010"/>
                  </a:lnTo>
                  <a:lnTo>
                    <a:pt x="16296" y="1000"/>
                  </a:lnTo>
                  <a:lnTo>
                    <a:pt x="16308" y="988"/>
                  </a:lnTo>
                  <a:lnTo>
                    <a:pt x="16319" y="977"/>
                  </a:lnTo>
                  <a:lnTo>
                    <a:pt x="16330" y="964"/>
                  </a:lnTo>
                  <a:lnTo>
                    <a:pt x="16340" y="952"/>
                  </a:lnTo>
                  <a:lnTo>
                    <a:pt x="16349" y="938"/>
                  </a:lnTo>
                  <a:lnTo>
                    <a:pt x="16358" y="926"/>
                  </a:lnTo>
                  <a:lnTo>
                    <a:pt x="16365" y="912"/>
                  </a:lnTo>
                  <a:lnTo>
                    <a:pt x="16372" y="898"/>
                  </a:lnTo>
                  <a:lnTo>
                    <a:pt x="16379" y="883"/>
                  </a:lnTo>
                  <a:lnTo>
                    <a:pt x="16385" y="869"/>
                  </a:lnTo>
                  <a:lnTo>
                    <a:pt x="16389" y="854"/>
                  </a:lnTo>
                  <a:lnTo>
                    <a:pt x="16393" y="838"/>
                  </a:lnTo>
                  <a:lnTo>
                    <a:pt x="16396" y="823"/>
                  </a:lnTo>
                  <a:lnTo>
                    <a:pt x="16399" y="806"/>
                  </a:lnTo>
                  <a:lnTo>
                    <a:pt x="16402" y="790"/>
                  </a:lnTo>
                  <a:lnTo>
                    <a:pt x="16403" y="774"/>
                  </a:lnTo>
                  <a:lnTo>
                    <a:pt x="16403" y="756"/>
                  </a:lnTo>
                  <a:lnTo>
                    <a:pt x="16403" y="739"/>
                  </a:lnTo>
                  <a:lnTo>
                    <a:pt x="16402" y="722"/>
                  </a:lnTo>
                  <a:lnTo>
                    <a:pt x="16399" y="706"/>
                  </a:lnTo>
                  <a:lnTo>
                    <a:pt x="16396" y="689"/>
                  </a:lnTo>
                  <a:lnTo>
                    <a:pt x="16393" y="674"/>
                  </a:lnTo>
                  <a:lnTo>
                    <a:pt x="16389" y="658"/>
                  </a:lnTo>
                  <a:lnTo>
                    <a:pt x="16385" y="644"/>
                  </a:lnTo>
                  <a:lnTo>
                    <a:pt x="16379" y="628"/>
                  </a:lnTo>
                  <a:lnTo>
                    <a:pt x="16372" y="614"/>
                  </a:lnTo>
                  <a:lnTo>
                    <a:pt x="16366" y="600"/>
                  </a:lnTo>
                  <a:lnTo>
                    <a:pt x="16358" y="586"/>
                  </a:lnTo>
                  <a:lnTo>
                    <a:pt x="16349" y="573"/>
                  </a:lnTo>
                  <a:lnTo>
                    <a:pt x="16340" y="560"/>
                  </a:lnTo>
                  <a:lnTo>
                    <a:pt x="16331" y="548"/>
                  </a:lnTo>
                  <a:lnTo>
                    <a:pt x="16320" y="535"/>
                  </a:lnTo>
                  <a:lnTo>
                    <a:pt x="16309" y="523"/>
                  </a:lnTo>
                  <a:lnTo>
                    <a:pt x="16296" y="511"/>
                  </a:lnTo>
                  <a:lnTo>
                    <a:pt x="16284" y="501"/>
                  </a:lnTo>
                  <a:lnTo>
                    <a:pt x="16271" y="492"/>
                  </a:lnTo>
                  <a:lnTo>
                    <a:pt x="16259" y="482"/>
                  </a:lnTo>
                  <a:lnTo>
                    <a:pt x="16245" y="474"/>
                  </a:lnTo>
                  <a:lnTo>
                    <a:pt x="16232" y="466"/>
                  </a:lnTo>
                  <a:lnTo>
                    <a:pt x="16217" y="459"/>
                  </a:lnTo>
                  <a:lnTo>
                    <a:pt x="16203" y="453"/>
                  </a:lnTo>
                  <a:lnTo>
                    <a:pt x="16188" y="447"/>
                  </a:lnTo>
                  <a:lnTo>
                    <a:pt x="16173" y="443"/>
                  </a:lnTo>
                  <a:lnTo>
                    <a:pt x="16158" y="438"/>
                  </a:lnTo>
                  <a:lnTo>
                    <a:pt x="16142" y="435"/>
                  </a:lnTo>
                  <a:lnTo>
                    <a:pt x="16126" y="432"/>
                  </a:lnTo>
                  <a:lnTo>
                    <a:pt x="16109" y="430"/>
                  </a:lnTo>
                  <a:lnTo>
                    <a:pt x="16092" y="429"/>
                  </a:lnTo>
                  <a:lnTo>
                    <a:pt x="16076" y="429"/>
                  </a:lnTo>
                  <a:lnTo>
                    <a:pt x="16058" y="429"/>
                  </a:lnTo>
                  <a:lnTo>
                    <a:pt x="16041" y="430"/>
                  </a:lnTo>
                  <a:lnTo>
                    <a:pt x="16025" y="432"/>
                  </a:lnTo>
                  <a:lnTo>
                    <a:pt x="16009" y="435"/>
                  </a:lnTo>
                  <a:lnTo>
                    <a:pt x="15992" y="438"/>
                  </a:lnTo>
                  <a:lnTo>
                    <a:pt x="15978" y="443"/>
                  </a:lnTo>
                  <a:lnTo>
                    <a:pt x="15962" y="447"/>
                  </a:lnTo>
                  <a:lnTo>
                    <a:pt x="15947" y="453"/>
                  </a:lnTo>
                  <a:lnTo>
                    <a:pt x="15933" y="459"/>
                  </a:lnTo>
                  <a:lnTo>
                    <a:pt x="15919" y="466"/>
                  </a:lnTo>
                  <a:lnTo>
                    <a:pt x="15905" y="474"/>
                  </a:lnTo>
                  <a:lnTo>
                    <a:pt x="15892" y="482"/>
                  </a:lnTo>
                  <a:lnTo>
                    <a:pt x="15879" y="492"/>
                  </a:lnTo>
                  <a:lnTo>
                    <a:pt x="15866" y="501"/>
                  </a:lnTo>
                  <a:lnTo>
                    <a:pt x="15854" y="511"/>
                  </a:lnTo>
                  <a:lnTo>
                    <a:pt x="15842" y="523"/>
                  </a:lnTo>
                  <a:lnTo>
                    <a:pt x="15831" y="535"/>
                  </a:lnTo>
                  <a:lnTo>
                    <a:pt x="15819" y="548"/>
                  </a:lnTo>
                  <a:lnTo>
                    <a:pt x="15810" y="560"/>
                  </a:lnTo>
                  <a:lnTo>
                    <a:pt x="15801" y="573"/>
                  </a:lnTo>
                  <a:lnTo>
                    <a:pt x="15792" y="586"/>
                  </a:lnTo>
                  <a:lnTo>
                    <a:pt x="15785" y="600"/>
                  </a:lnTo>
                  <a:lnTo>
                    <a:pt x="15778" y="614"/>
                  </a:lnTo>
                  <a:lnTo>
                    <a:pt x="15771" y="628"/>
                  </a:lnTo>
                  <a:lnTo>
                    <a:pt x="15766" y="644"/>
                  </a:lnTo>
                  <a:lnTo>
                    <a:pt x="15761" y="658"/>
                  </a:lnTo>
                  <a:lnTo>
                    <a:pt x="15757" y="674"/>
                  </a:lnTo>
                  <a:lnTo>
                    <a:pt x="15754" y="689"/>
                  </a:lnTo>
                  <a:lnTo>
                    <a:pt x="15751" y="706"/>
                  </a:lnTo>
                  <a:lnTo>
                    <a:pt x="15750" y="722"/>
                  </a:lnTo>
                  <a:lnTo>
                    <a:pt x="15749" y="739"/>
                  </a:lnTo>
                  <a:lnTo>
                    <a:pt x="15747" y="756"/>
                  </a:lnTo>
                  <a:close/>
                  <a:moveTo>
                    <a:pt x="15486" y="756"/>
                  </a:moveTo>
                  <a:lnTo>
                    <a:pt x="15487" y="725"/>
                  </a:lnTo>
                  <a:lnTo>
                    <a:pt x="15489" y="695"/>
                  </a:lnTo>
                  <a:lnTo>
                    <a:pt x="15492" y="666"/>
                  </a:lnTo>
                  <a:lnTo>
                    <a:pt x="15496" y="636"/>
                  </a:lnTo>
                  <a:lnTo>
                    <a:pt x="15503" y="607"/>
                  </a:lnTo>
                  <a:lnTo>
                    <a:pt x="15510" y="580"/>
                  </a:lnTo>
                  <a:lnTo>
                    <a:pt x="15518" y="553"/>
                  </a:lnTo>
                  <a:lnTo>
                    <a:pt x="15529" y="526"/>
                  </a:lnTo>
                  <a:lnTo>
                    <a:pt x="15540" y="500"/>
                  </a:lnTo>
                  <a:lnTo>
                    <a:pt x="15553" y="475"/>
                  </a:lnTo>
                  <a:lnTo>
                    <a:pt x="15566" y="450"/>
                  </a:lnTo>
                  <a:lnTo>
                    <a:pt x="15582" y="426"/>
                  </a:lnTo>
                  <a:lnTo>
                    <a:pt x="15598" y="403"/>
                  </a:lnTo>
                  <a:lnTo>
                    <a:pt x="15616" y="380"/>
                  </a:lnTo>
                  <a:lnTo>
                    <a:pt x="15635" y="357"/>
                  </a:lnTo>
                  <a:lnTo>
                    <a:pt x="15656" y="336"/>
                  </a:lnTo>
                  <a:lnTo>
                    <a:pt x="15677" y="316"/>
                  </a:lnTo>
                  <a:lnTo>
                    <a:pt x="15699" y="297"/>
                  </a:lnTo>
                  <a:lnTo>
                    <a:pt x="15721" y="279"/>
                  </a:lnTo>
                  <a:lnTo>
                    <a:pt x="15745" y="262"/>
                  </a:lnTo>
                  <a:lnTo>
                    <a:pt x="15769" y="247"/>
                  </a:lnTo>
                  <a:lnTo>
                    <a:pt x="15793" y="233"/>
                  </a:lnTo>
                  <a:lnTo>
                    <a:pt x="15819" y="221"/>
                  </a:lnTo>
                  <a:lnTo>
                    <a:pt x="15844" y="209"/>
                  </a:lnTo>
                  <a:lnTo>
                    <a:pt x="15871" y="199"/>
                  </a:lnTo>
                  <a:lnTo>
                    <a:pt x="15898" y="191"/>
                  </a:lnTo>
                  <a:lnTo>
                    <a:pt x="15927" y="183"/>
                  </a:lnTo>
                  <a:lnTo>
                    <a:pt x="15955" y="177"/>
                  </a:lnTo>
                  <a:lnTo>
                    <a:pt x="15984" y="173"/>
                  </a:lnTo>
                  <a:lnTo>
                    <a:pt x="16014" y="170"/>
                  </a:lnTo>
                  <a:lnTo>
                    <a:pt x="16044" y="168"/>
                  </a:lnTo>
                  <a:lnTo>
                    <a:pt x="16076" y="167"/>
                  </a:lnTo>
                  <a:lnTo>
                    <a:pt x="16107" y="168"/>
                  </a:lnTo>
                  <a:lnTo>
                    <a:pt x="16137" y="170"/>
                  </a:lnTo>
                  <a:lnTo>
                    <a:pt x="16166" y="173"/>
                  </a:lnTo>
                  <a:lnTo>
                    <a:pt x="16195" y="177"/>
                  </a:lnTo>
                  <a:lnTo>
                    <a:pt x="16223" y="183"/>
                  </a:lnTo>
                  <a:lnTo>
                    <a:pt x="16252" y="191"/>
                  </a:lnTo>
                  <a:lnTo>
                    <a:pt x="16279" y="199"/>
                  </a:lnTo>
                  <a:lnTo>
                    <a:pt x="16306" y="209"/>
                  </a:lnTo>
                  <a:lnTo>
                    <a:pt x="16332" y="221"/>
                  </a:lnTo>
                  <a:lnTo>
                    <a:pt x="16357" y="233"/>
                  </a:lnTo>
                  <a:lnTo>
                    <a:pt x="16382" y="247"/>
                  </a:lnTo>
                  <a:lnTo>
                    <a:pt x="16406" y="262"/>
                  </a:lnTo>
                  <a:lnTo>
                    <a:pt x="16429" y="279"/>
                  </a:lnTo>
                  <a:lnTo>
                    <a:pt x="16452" y="297"/>
                  </a:lnTo>
                  <a:lnTo>
                    <a:pt x="16473" y="316"/>
                  </a:lnTo>
                  <a:lnTo>
                    <a:pt x="16495" y="336"/>
                  </a:lnTo>
                  <a:lnTo>
                    <a:pt x="16515" y="357"/>
                  </a:lnTo>
                  <a:lnTo>
                    <a:pt x="16535" y="380"/>
                  </a:lnTo>
                  <a:lnTo>
                    <a:pt x="16553" y="403"/>
                  </a:lnTo>
                  <a:lnTo>
                    <a:pt x="16569" y="426"/>
                  </a:lnTo>
                  <a:lnTo>
                    <a:pt x="16584" y="450"/>
                  </a:lnTo>
                  <a:lnTo>
                    <a:pt x="16598" y="475"/>
                  </a:lnTo>
                  <a:lnTo>
                    <a:pt x="16611" y="500"/>
                  </a:lnTo>
                  <a:lnTo>
                    <a:pt x="16621" y="526"/>
                  </a:lnTo>
                  <a:lnTo>
                    <a:pt x="16632" y="553"/>
                  </a:lnTo>
                  <a:lnTo>
                    <a:pt x="16640" y="580"/>
                  </a:lnTo>
                  <a:lnTo>
                    <a:pt x="16647" y="607"/>
                  </a:lnTo>
                  <a:lnTo>
                    <a:pt x="16654" y="636"/>
                  </a:lnTo>
                  <a:lnTo>
                    <a:pt x="16658" y="666"/>
                  </a:lnTo>
                  <a:lnTo>
                    <a:pt x="16661" y="695"/>
                  </a:lnTo>
                  <a:lnTo>
                    <a:pt x="16663" y="725"/>
                  </a:lnTo>
                  <a:lnTo>
                    <a:pt x="16664" y="756"/>
                  </a:lnTo>
                  <a:lnTo>
                    <a:pt x="16663" y="787"/>
                  </a:lnTo>
                  <a:lnTo>
                    <a:pt x="16661" y="818"/>
                  </a:lnTo>
                  <a:lnTo>
                    <a:pt x="16658" y="847"/>
                  </a:lnTo>
                  <a:lnTo>
                    <a:pt x="16654" y="876"/>
                  </a:lnTo>
                  <a:lnTo>
                    <a:pt x="16647" y="905"/>
                  </a:lnTo>
                  <a:lnTo>
                    <a:pt x="16640" y="932"/>
                  </a:lnTo>
                  <a:lnTo>
                    <a:pt x="16632" y="959"/>
                  </a:lnTo>
                  <a:lnTo>
                    <a:pt x="16621" y="986"/>
                  </a:lnTo>
                  <a:lnTo>
                    <a:pt x="16610" y="1012"/>
                  </a:lnTo>
                  <a:lnTo>
                    <a:pt x="16597" y="1037"/>
                  </a:lnTo>
                  <a:lnTo>
                    <a:pt x="16584" y="1061"/>
                  </a:lnTo>
                  <a:lnTo>
                    <a:pt x="16568" y="1086"/>
                  </a:lnTo>
                  <a:lnTo>
                    <a:pt x="16553" y="1109"/>
                  </a:lnTo>
                  <a:lnTo>
                    <a:pt x="16534" y="1132"/>
                  </a:lnTo>
                  <a:lnTo>
                    <a:pt x="16515" y="1154"/>
                  </a:lnTo>
                  <a:lnTo>
                    <a:pt x="16494" y="1176"/>
                  </a:lnTo>
                  <a:lnTo>
                    <a:pt x="16473" y="1196"/>
                  </a:lnTo>
                  <a:lnTo>
                    <a:pt x="16450" y="1215"/>
                  </a:lnTo>
                  <a:lnTo>
                    <a:pt x="16429" y="1233"/>
                  </a:lnTo>
                  <a:lnTo>
                    <a:pt x="16405" y="1250"/>
                  </a:lnTo>
                  <a:lnTo>
                    <a:pt x="16381" y="1264"/>
                  </a:lnTo>
                  <a:lnTo>
                    <a:pt x="16356" y="1279"/>
                  </a:lnTo>
                  <a:lnTo>
                    <a:pt x="16331" y="1291"/>
                  </a:lnTo>
                  <a:lnTo>
                    <a:pt x="16305" y="1303"/>
                  </a:lnTo>
                  <a:lnTo>
                    <a:pt x="16279" y="1312"/>
                  </a:lnTo>
                  <a:lnTo>
                    <a:pt x="16252" y="1321"/>
                  </a:lnTo>
                  <a:lnTo>
                    <a:pt x="16223" y="1328"/>
                  </a:lnTo>
                  <a:lnTo>
                    <a:pt x="16195" y="1334"/>
                  </a:lnTo>
                  <a:lnTo>
                    <a:pt x="16166" y="1339"/>
                  </a:lnTo>
                  <a:lnTo>
                    <a:pt x="16137" y="1342"/>
                  </a:lnTo>
                  <a:lnTo>
                    <a:pt x="16106" y="1345"/>
                  </a:lnTo>
                  <a:lnTo>
                    <a:pt x="16076" y="1345"/>
                  </a:lnTo>
                  <a:lnTo>
                    <a:pt x="16044" y="1345"/>
                  </a:lnTo>
                  <a:lnTo>
                    <a:pt x="16014" y="1342"/>
                  </a:lnTo>
                  <a:lnTo>
                    <a:pt x="15984" y="1339"/>
                  </a:lnTo>
                  <a:lnTo>
                    <a:pt x="15956" y="1334"/>
                  </a:lnTo>
                  <a:lnTo>
                    <a:pt x="15927" y="1328"/>
                  </a:lnTo>
                  <a:lnTo>
                    <a:pt x="15900" y="1321"/>
                  </a:lnTo>
                  <a:lnTo>
                    <a:pt x="15871" y="1312"/>
                  </a:lnTo>
                  <a:lnTo>
                    <a:pt x="15845" y="1303"/>
                  </a:lnTo>
                  <a:lnTo>
                    <a:pt x="15819" y="1291"/>
                  </a:lnTo>
                  <a:lnTo>
                    <a:pt x="15794" y="1279"/>
                  </a:lnTo>
                  <a:lnTo>
                    <a:pt x="15769" y="1264"/>
                  </a:lnTo>
                  <a:lnTo>
                    <a:pt x="15745" y="1250"/>
                  </a:lnTo>
                  <a:lnTo>
                    <a:pt x="15722" y="1233"/>
                  </a:lnTo>
                  <a:lnTo>
                    <a:pt x="15700" y="1215"/>
                  </a:lnTo>
                  <a:lnTo>
                    <a:pt x="15678" y="1196"/>
                  </a:lnTo>
                  <a:lnTo>
                    <a:pt x="15656" y="1176"/>
                  </a:lnTo>
                  <a:lnTo>
                    <a:pt x="15635" y="1154"/>
                  </a:lnTo>
                  <a:lnTo>
                    <a:pt x="15616" y="1132"/>
                  </a:lnTo>
                  <a:lnTo>
                    <a:pt x="15599" y="1109"/>
                  </a:lnTo>
                  <a:lnTo>
                    <a:pt x="15582" y="1086"/>
                  </a:lnTo>
                  <a:lnTo>
                    <a:pt x="15566" y="1061"/>
                  </a:lnTo>
                  <a:lnTo>
                    <a:pt x="15553" y="1037"/>
                  </a:lnTo>
                  <a:lnTo>
                    <a:pt x="15540" y="1012"/>
                  </a:lnTo>
                  <a:lnTo>
                    <a:pt x="15529" y="986"/>
                  </a:lnTo>
                  <a:lnTo>
                    <a:pt x="15518" y="959"/>
                  </a:lnTo>
                  <a:lnTo>
                    <a:pt x="15510" y="932"/>
                  </a:lnTo>
                  <a:lnTo>
                    <a:pt x="15503" y="905"/>
                  </a:lnTo>
                  <a:lnTo>
                    <a:pt x="15496" y="876"/>
                  </a:lnTo>
                  <a:lnTo>
                    <a:pt x="15492" y="847"/>
                  </a:lnTo>
                  <a:lnTo>
                    <a:pt x="15489" y="818"/>
                  </a:lnTo>
                  <a:lnTo>
                    <a:pt x="15487" y="787"/>
                  </a:lnTo>
                  <a:lnTo>
                    <a:pt x="15486" y="756"/>
                  </a:lnTo>
                  <a:close/>
                  <a:moveTo>
                    <a:pt x="14745" y="1307"/>
                  </a:moveTo>
                  <a:lnTo>
                    <a:pt x="14722" y="1307"/>
                  </a:lnTo>
                  <a:lnTo>
                    <a:pt x="14701" y="1305"/>
                  </a:lnTo>
                  <a:lnTo>
                    <a:pt x="14681" y="1303"/>
                  </a:lnTo>
                  <a:lnTo>
                    <a:pt x="14664" y="1300"/>
                  </a:lnTo>
                  <a:lnTo>
                    <a:pt x="14649" y="1295"/>
                  </a:lnTo>
                  <a:lnTo>
                    <a:pt x="14635" y="1289"/>
                  </a:lnTo>
                  <a:lnTo>
                    <a:pt x="14623" y="1283"/>
                  </a:lnTo>
                  <a:lnTo>
                    <a:pt x="14613" y="1276"/>
                  </a:lnTo>
                  <a:lnTo>
                    <a:pt x="14608" y="1272"/>
                  </a:lnTo>
                  <a:lnTo>
                    <a:pt x="14604" y="1266"/>
                  </a:lnTo>
                  <a:lnTo>
                    <a:pt x="14600" y="1261"/>
                  </a:lnTo>
                  <a:lnTo>
                    <a:pt x="14596" y="1255"/>
                  </a:lnTo>
                  <a:lnTo>
                    <a:pt x="14589" y="1241"/>
                  </a:lnTo>
                  <a:lnTo>
                    <a:pt x="14583" y="1227"/>
                  </a:lnTo>
                  <a:lnTo>
                    <a:pt x="14579" y="1209"/>
                  </a:lnTo>
                  <a:lnTo>
                    <a:pt x="14576" y="1191"/>
                  </a:lnTo>
                  <a:lnTo>
                    <a:pt x="14574" y="1171"/>
                  </a:lnTo>
                  <a:lnTo>
                    <a:pt x="14574" y="1149"/>
                  </a:lnTo>
                  <a:lnTo>
                    <a:pt x="14574" y="378"/>
                  </a:lnTo>
                  <a:lnTo>
                    <a:pt x="14574" y="354"/>
                  </a:lnTo>
                  <a:lnTo>
                    <a:pt x="14576" y="333"/>
                  </a:lnTo>
                  <a:lnTo>
                    <a:pt x="14579" y="313"/>
                  </a:lnTo>
                  <a:lnTo>
                    <a:pt x="14583" y="295"/>
                  </a:lnTo>
                  <a:lnTo>
                    <a:pt x="14588" y="279"/>
                  </a:lnTo>
                  <a:lnTo>
                    <a:pt x="14596" y="265"/>
                  </a:lnTo>
                  <a:lnTo>
                    <a:pt x="14603" y="252"/>
                  </a:lnTo>
                  <a:lnTo>
                    <a:pt x="14612" y="241"/>
                  </a:lnTo>
                  <a:lnTo>
                    <a:pt x="14623" y="231"/>
                  </a:lnTo>
                  <a:lnTo>
                    <a:pt x="14635" y="223"/>
                  </a:lnTo>
                  <a:lnTo>
                    <a:pt x="14650" y="217"/>
                  </a:lnTo>
                  <a:lnTo>
                    <a:pt x="14665" y="210"/>
                  </a:lnTo>
                  <a:lnTo>
                    <a:pt x="14683" y="206"/>
                  </a:lnTo>
                  <a:lnTo>
                    <a:pt x="14703" y="203"/>
                  </a:lnTo>
                  <a:lnTo>
                    <a:pt x="14725" y="201"/>
                  </a:lnTo>
                  <a:lnTo>
                    <a:pt x="14748" y="201"/>
                  </a:lnTo>
                  <a:lnTo>
                    <a:pt x="14955" y="201"/>
                  </a:lnTo>
                  <a:lnTo>
                    <a:pt x="14991" y="202"/>
                  </a:lnTo>
                  <a:lnTo>
                    <a:pt x="15026" y="205"/>
                  </a:lnTo>
                  <a:lnTo>
                    <a:pt x="15042" y="207"/>
                  </a:lnTo>
                  <a:lnTo>
                    <a:pt x="15058" y="209"/>
                  </a:lnTo>
                  <a:lnTo>
                    <a:pt x="15074" y="212"/>
                  </a:lnTo>
                  <a:lnTo>
                    <a:pt x="15089" y="217"/>
                  </a:lnTo>
                  <a:lnTo>
                    <a:pt x="15104" y="221"/>
                  </a:lnTo>
                  <a:lnTo>
                    <a:pt x="15118" y="225"/>
                  </a:lnTo>
                  <a:lnTo>
                    <a:pt x="15132" y="230"/>
                  </a:lnTo>
                  <a:lnTo>
                    <a:pt x="15145" y="235"/>
                  </a:lnTo>
                  <a:lnTo>
                    <a:pt x="15158" y="242"/>
                  </a:lnTo>
                  <a:lnTo>
                    <a:pt x="15170" y="248"/>
                  </a:lnTo>
                  <a:lnTo>
                    <a:pt x="15183" y="255"/>
                  </a:lnTo>
                  <a:lnTo>
                    <a:pt x="15194" y="262"/>
                  </a:lnTo>
                  <a:lnTo>
                    <a:pt x="15207" y="272"/>
                  </a:lnTo>
                  <a:lnTo>
                    <a:pt x="15219" y="281"/>
                  </a:lnTo>
                  <a:lnTo>
                    <a:pt x="15230" y="292"/>
                  </a:lnTo>
                  <a:lnTo>
                    <a:pt x="15240" y="302"/>
                  </a:lnTo>
                  <a:lnTo>
                    <a:pt x="15250" y="313"/>
                  </a:lnTo>
                  <a:lnTo>
                    <a:pt x="15259" y="326"/>
                  </a:lnTo>
                  <a:lnTo>
                    <a:pt x="15266" y="338"/>
                  </a:lnTo>
                  <a:lnTo>
                    <a:pt x="15274" y="351"/>
                  </a:lnTo>
                  <a:lnTo>
                    <a:pt x="15280" y="366"/>
                  </a:lnTo>
                  <a:lnTo>
                    <a:pt x="15285" y="379"/>
                  </a:lnTo>
                  <a:lnTo>
                    <a:pt x="15289" y="394"/>
                  </a:lnTo>
                  <a:lnTo>
                    <a:pt x="15293" y="409"/>
                  </a:lnTo>
                  <a:lnTo>
                    <a:pt x="15297" y="425"/>
                  </a:lnTo>
                  <a:lnTo>
                    <a:pt x="15299" y="442"/>
                  </a:lnTo>
                  <a:lnTo>
                    <a:pt x="15300" y="458"/>
                  </a:lnTo>
                  <a:lnTo>
                    <a:pt x="15300" y="476"/>
                  </a:lnTo>
                  <a:lnTo>
                    <a:pt x="15300" y="496"/>
                  </a:lnTo>
                  <a:lnTo>
                    <a:pt x="15298" y="514"/>
                  </a:lnTo>
                  <a:lnTo>
                    <a:pt x="15295" y="532"/>
                  </a:lnTo>
                  <a:lnTo>
                    <a:pt x="15291" y="549"/>
                  </a:lnTo>
                  <a:lnTo>
                    <a:pt x="15286" y="566"/>
                  </a:lnTo>
                  <a:lnTo>
                    <a:pt x="15281" y="581"/>
                  </a:lnTo>
                  <a:lnTo>
                    <a:pt x="15274" y="596"/>
                  </a:lnTo>
                  <a:lnTo>
                    <a:pt x="15265" y="610"/>
                  </a:lnTo>
                  <a:lnTo>
                    <a:pt x="15257" y="623"/>
                  </a:lnTo>
                  <a:lnTo>
                    <a:pt x="15247" y="635"/>
                  </a:lnTo>
                  <a:lnTo>
                    <a:pt x="15235" y="647"/>
                  </a:lnTo>
                  <a:lnTo>
                    <a:pt x="15223" y="658"/>
                  </a:lnTo>
                  <a:lnTo>
                    <a:pt x="15209" y="669"/>
                  </a:lnTo>
                  <a:lnTo>
                    <a:pt x="15195" y="678"/>
                  </a:lnTo>
                  <a:lnTo>
                    <a:pt x="15180" y="686"/>
                  </a:lnTo>
                  <a:lnTo>
                    <a:pt x="15163" y="694"/>
                  </a:lnTo>
                  <a:lnTo>
                    <a:pt x="15190" y="702"/>
                  </a:lnTo>
                  <a:lnTo>
                    <a:pt x="15215" y="710"/>
                  </a:lnTo>
                  <a:lnTo>
                    <a:pt x="15239" y="721"/>
                  </a:lnTo>
                  <a:lnTo>
                    <a:pt x="15261" y="732"/>
                  </a:lnTo>
                  <a:lnTo>
                    <a:pt x="15281" y="745"/>
                  </a:lnTo>
                  <a:lnTo>
                    <a:pt x="15300" y="759"/>
                  </a:lnTo>
                  <a:lnTo>
                    <a:pt x="15308" y="767"/>
                  </a:lnTo>
                  <a:lnTo>
                    <a:pt x="15316" y="775"/>
                  </a:lnTo>
                  <a:lnTo>
                    <a:pt x="15324" y="783"/>
                  </a:lnTo>
                  <a:lnTo>
                    <a:pt x="15331" y="792"/>
                  </a:lnTo>
                  <a:lnTo>
                    <a:pt x="15338" y="800"/>
                  </a:lnTo>
                  <a:lnTo>
                    <a:pt x="15344" y="809"/>
                  </a:lnTo>
                  <a:lnTo>
                    <a:pt x="15351" y="820"/>
                  </a:lnTo>
                  <a:lnTo>
                    <a:pt x="15356" y="829"/>
                  </a:lnTo>
                  <a:lnTo>
                    <a:pt x="15361" y="839"/>
                  </a:lnTo>
                  <a:lnTo>
                    <a:pt x="15365" y="850"/>
                  </a:lnTo>
                  <a:lnTo>
                    <a:pt x="15369" y="861"/>
                  </a:lnTo>
                  <a:lnTo>
                    <a:pt x="15374" y="872"/>
                  </a:lnTo>
                  <a:lnTo>
                    <a:pt x="15380" y="896"/>
                  </a:lnTo>
                  <a:lnTo>
                    <a:pt x="15384" y="921"/>
                  </a:lnTo>
                  <a:lnTo>
                    <a:pt x="15386" y="947"/>
                  </a:lnTo>
                  <a:lnTo>
                    <a:pt x="15387" y="975"/>
                  </a:lnTo>
                  <a:lnTo>
                    <a:pt x="15387" y="995"/>
                  </a:lnTo>
                  <a:lnTo>
                    <a:pt x="15385" y="1015"/>
                  </a:lnTo>
                  <a:lnTo>
                    <a:pt x="15383" y="1034"/>
                  </a:lnTo>
                  <a:lnTo>
                    <a:pt x="15380" y="1053"/>
                  </a:lnTo>
                  <a:lnTo>
                    <a:pt x="15376" y="1072"/>
                  </a:lnTo>
                  <a:lnTo>
                    <a:pt x="15370" y="1089"/>
                  </a:lnTo>
                  <a:lnTo>
                    <a:pt x="15365" y="1106"/>
                  </a:lnTo>
                  <a:lnTo>
                    <a:pt x="15358" y="1123"/>
                  </a:lnTo>
                  <a:lnTo>
                    <a:pt x="15351" y="1138"/>
                  </a:lnTo>
                  <a:lnTo>
                    <a:pt x="15342" y="1153"/>
                  </a:lnTo>
                  <a:lnTo>
                    <a:pt x="15332" y="1167"/>
                  </a:lnTo>
                  <a:lnTo>
                    <a:pt x="15322" y="1181"/>
                  </a:lnTo>
                  <a:lnTo>
                    <a:pt x="15311" y="1195"/>
                  </a:lnTo>
                  <a:lnTo>
                    <a:pt x="15299" y="1206"/>
                  </a:lnTo>
                  <a:lnTo>
                    <a:pt x="15285" y="1219"/>
                  </a:lnTo>
                  <a:lnTo>
                    <a:pt x="15272" y="1230"/>
                  </a:lnTo>
                  <a:lnTo>
                    <a:pt x="15258" y="1239"/>
                  </a:lnTo>
                  <a:lnTo>
                    <a:pt x="15244" y="1248"/>
                  </a:lnTo>
                  <a:lnTo>
                    <a:pt x="15230" y="1256"/>
                  </a:lnTo>
                  <a:lnTo>
                    <a:pt x="15215" y="1263"/>
                  </a:lnTo>
                  <a:lnTo>
                    <a:pt x="15200" y="1271"/>
                  </a:lnTo>
                  <a:lnTo>
                    <a:pt x="15184" y="1277"/>
                  </a:lnTo>
                  <a:lnTo>
                    <a:pt x="15167" y="1282"/>
                  </a:lnTo>
                  <a:lnTo>
                    <a:pt x="15150" y="1287"/>
                  </a:lnTo>
                  <a:lnTo>
                    <a:pt x="15132" y="1292"/>
                  </a:lnTo>
                  <a:lnTo>
                    <a:pt x="15114" y="1296"/>
                  </a:lnTo>
                  <a:lnTo>
                    <a:pt x="15096" y="1300"/>
                  </a:lnTo>
                  <a:lnTo>
                    <a:pt x="15077" y="1302"/>
                  </a:lnTo>
                  <a:lnTo>
                    <a:pt x="15056" y="1304"/>
                  </a:lnTo>
                  <a:lnTo>
                    <a:pt x="15036" y="1306"/>
                  </a:lnTo>
                  <a:lnTo>
                    <a:pt x="15015" y="1307"/>
                  </a:lnTo>
                  <a:lnTo>
                    <a:pt x="14993" y="1307"/>
                  </a:lnTo>
                  <a:lnTo>
                    <a:pt x="14745" y="1307"/>
                  </a:lnTo>
                  <a:close/>
                  <a:moveTo>
                    <a:pt x="14826" y="1090"/>
                  </a:moveTo>
                  <a:lnTo>
                    <a:pt x="14952" y="1090"/>
                  </a:lnTo>
                  <a:lnTo>
                    <a:pt x="14973" y="1090"/>
                  </a:lnTo>
                  <a:lnTo>
                    <a:pt x="14991" y="1088"/>
                  </a:lnTo>
                  <a:lnTo>
                    <a:pt x="15010" y="1086"/>
                  </a:lnTo>
                  <a:lnTo>
                    <a:pt x="15027" y="1083"/>
                  </a:lnTo>
                  <a:lnTo>
                    <a:pt x="15042" y="1078"/>
                  </a:lnTo>
                  <a:lnTo>
                    <a:pt x="15056" y="1073"/>
                  </a:lnTo>
                  <a:lnTo>
                    <a:pt x="15068" y="1066"/>
                  </a:lnTo>
                  <a:lnTo>
                    <a:pt x="15080" y="1059"/>
                  </a:lnTo>
                  <a:lnTo>
                    <a:pt x="15090" y="1051"/>
                  </a:lnTo>
                  <a:lnTo>
                    <a:pt x="15099" y="1041"/>
                  </a:lnTo>
                  <a:lnTo>
                    <a:pt x="15106" y="1032"/>
                  </a:lnTo>
                  <a:lnTo>
                    <a:pt x="15112" y="1021"/>
                  </a:lnTo>
                  <a:lnTo>
                    <a:pt x="15116" y="1008"/>
                  </a:lnTo>
                  <a:lnTo>
                    <a:pt x="15120" y="996"/>
                  </a:lnTo>
                  <a:lnTo>
                    <a:pt x="15122" y="981"/>
                  </a:lnTo>
                  <a:lnTo>
                    <a:pt x="15123" y="966"/>
                  </a:lnTo>
                  <a:lnTo>
                    <a:pt x="15122" y="951"/>
                  </a:lnTo>
                  <a:lnTo>
                    <a:pt x="15120" y="937"/>
                  </a:lnTo>
                  <a:lnTo>
                    <a:pt x="15116" y="924"/>
                  </a:lnTo>
                  <a:lnTo>
                    <a:pt x="15112" y="911"/>
                  </a:lnTo>
                  <a:lnTo>
                    <a:pt x="15106" y="901"/>
                  </a:lnTo>
                  <a:lnTo>
                    <a:pt x="15099" y="890"/>
                  </a:lnTo>
                  <a:lnTo>
                    <a:pt x="15089" y="881"/>
                  </a:lnTo>
                  <a:lnTo>
                    <a:pt x="15079" y="873"/>
                  </a:lnTo>
                  <a:lnTo>
                    <a:pt x="15067" y="865"/>
                  </a:lnTo>
                  <a:lnTo>
                    <a:pt x="15054" y="859"/>
                  </a:lnTo>
                  <a:lnTo>
                    <a:pt x="15040" y="854"/>
                  </a:lnTo>
                  <a:lnTo>
                    <a:pt x="15025" y="850"/>
                  </a:lnTo>
                  <a:lnTo>
                    <a:pt x="15007" y="847"/>
                  </a:lnTo>
                  <a:lnTo>
                    <a:pt x="14988" y="844"/>
                  </a:lnTo>
                  <a:lnTo>
                    <a:pt x="14968" y="843"/>
                  </a:lnTo>
                  <a:lnTo>
                    <a:pt x="14948" y="843"/>
                  </a:lnTo>
                  <a:lnTo>
                    <a:pt x="14826" y="843"/>
                  </a:lnTo>
                  <a:lnTo>
                    <a:pt x="14826" y="1090"/>
                  </a:lnTo>
                  <a:close/>
                  <a:moveTo>
                    <a:pt x="14826" y="631"/>
                  </a:moveTo>
                  <a:lnTo>
                    <a:pt x="14931" y="631"/>
                  </a:lnTo>
                  <a:lnTo>
                    <a:pt x="14944" y="631"/>
                  </a:lnTo>
                  <a:lnTo>
                    <a:pt x="14957" y="630"/>
                  </a:lnTo>
                  <a:lnTo>
                    <a:pt x="14968" y="628"/>
                  </a:lnTo>
                  <a:lnTo>
                    <a:pt x="14980" y="625"/>
                  </a:lnTo>
                  <a:lnTo>
                    <a:pt x="14990" y="621"/>
                  </a:lnTo>
                  <a:lnTo>
                    <a:pt x="15001" y="617"/>
                  </a:lnTo>
                  <a:lnTo>
                    <a:pt x="15010" y="611"/>
                  </a:lnTo>
                  <a:lnTo>
                    <a:pt x="15018" y="605"/>
                  </a:lnTo>
                  <a:lnTo>
                    <a:pt x="15028" y="598"/>
                  </a:lnTo>
                  <a:lnTo>
                    <a:pt x="15035" y="589"/>
                  </a:lnTo>
                  <a:lnTo>
                    <a:pt x="15041" y="580"/>
                  </a:lnTo>
                  <a:lnTo>
                    <a:pt x="15047" y="571"/>
                  </a:lnTo>
                  <a:lnTo>
                    <a:pt x="15051" y="560"/>
                  </a:lnTo>
                  <a:lnTo>
                    <a:pt x="15054" y="549"/>
                  </a:lnTo>
                  <a:lnTo>
                    <a:pt x="15056" y="537"/>
                  </a:lnTo>
                  <a:lnTo>
                    <a:pt x="15056" y="525"/>
                  </a:lnTo>
                  <a:lnTo>
                    <a:pt x="15056" y="511"/>
                  </a:lnTo>
                  <a:lnTo>
                    <a:pt x="15054" y="499"/>
                  </a:lnTo>
                  <a:lnTo>
                    <a:pt x="15051" y="487"/>
                  </a:lnTo>
                  <a:lnTo>
                    <a:pt x="15047" y="477"/>
                  </a:lnTo>
                  <a:lnTo>
                    <a:pt x="15041" y="467"/>
                  </a:lnTo>
                  <a:lnTo>
                    <a:pt x="15035" y="457"/>
                  </a:lnTo>
                  <a:lnTo>
                    <a:pt x="15027" y="449"/>
                  </a:lnTo>
                  <a:lnTo>
                    <a:pt x="15018" y="442"/>
                  </a:lnTo>
                  <a:lnTo>
                    <a:pt x="15009" y="435"/>
                  </a:lnTo>
                  <a:lnTo>
                    <a:pt x="15000" y="430"/>
                  </a:lnTo>
                  <a:lnTo>
                    <a:pt x="14989" y="426"/>
                  </a:lnTo>
                  <a:lnTo>
                    <a:pt x="14979" y="422"/>
                  </a:lnTo>
                  <a:lnTo>
                    <a:pt x="14967" y="419"/>
                  </a:lnTo>
                  <a:lnTo>
                    <a:pt x="14955" y="417"/>
                  </a:lnTo>
                  <a:lnTo>
                    <a:pt x="14942" y="416"/>
                  </a:lnTo>
                  <a:lnTo>
                    <a:pt x="14929" y="416"/>
                  </a:lnTo>
                  <a:lnTo>
                    <a:pt x="14826" y="416"/>
                  </a:lnTo>
                  <a:lnTo>
                    <a:pt x="14826" y="631"/>
                  </a:lnTo>
                  <a:close/>
                  <a:moveTo>
                    <a:pt x="13506" y="756"/>
                  </a:moveTo>
                  <a:lnTo>
                    <a:pt x="13506" y="774"/>
                  </a:lnTo>
                  <a:lnTo>
                    <a:pt x="13507" y="790"/>
                  </a:lnTo>
                  <a:lnTo>
                    <a:pt x="13509" y="806"/>
                  </a:lnTo>
                  <a:lnTo>
                    <a:pt x="13512" y="823"/>
                  </a:lnTo>
                  <a:lnTo>
                    <a:pt x="13516" y="838"/>
                  </a:lnTo>
                  <a:lnTo>
                    <a:pt x="13520" y="854"/>
                  </a:lnTo>
                  <a:lnTo>
                    <a:pt x="13524" y="869"/>
                  </a:lnTo>
                  <a:lnTo>
                    <a:pt x="13530" y="883"/>
                  </a:lnTo>
                  <a:lnTo>
                    <a:pt x="13536" y="898"/>
                  </a:lnTo>
                  <a:lnTo>
                    <a:pt x="13543" y="912"/>
                  </a:lnTo>
                  <a:lnTo>
                    <a:pt x="13551" y="926"/>
                  </a:lnTo>
                  <a:lnTo>
                    <a:pt x="13559" y="938"/>
                  </a:lnTo>
                  <a:lnTo>
                    <a:pt x="13569" y="952"/>
                  </a:lnTo>
                  <a:lnTo>
                    <a:pt x="13578" y="964"/>
                  </a:lnTo>
                  <a:lnTo>
                    <a:pt x="13589" y="977"/>
                  </a:lnTo>
                  <a:lnTo>
                    <a:pt x="13601" y="988"/>
                  </a:lnTo>
                  <a:lnTo>
                    <a:pt x="13612" y="1000"/>
                  </a:lnTo>
                  <a:lnTo>
                    <a:pt x="13625" y="1010"/>
                  </a:lnTo>
                  <a:lnTo>
                    <a:pt x="13637" y="1021"/>
                  </a:lnTo>
                  <a:lnTo>
                    <a:pt x="13651" y="1030"/>
                  </a:lnTo>
                  <a:lnTo>
                    <a:pt x="13664" y="1038"/>
                  </a:lnTo>
                  <a:lnTo>
                    <a:pt x="13678" y="1046"/>
                  </a:lnTo>
                  <a:lnTo>
                    <a:pt x="13692" y="1053"/>
                  </a:lnTo>
                  <a:lnTo>
                    <a:pt x="13706" y="1059"/>
                  </a:lnTo>
                  <a:lnTo>
                    <a:pt x="13721" y="1064"/>
                  </a:lnTo>
                  <a:lnTo>
                    <a:pt x="13736" y="1070"/>
                  </a:lnTo>
                  <a:lnTo>
                    <a:pt x="13751" y="1074"/>
                  </a:lnTo>
                  <a:lnTo>
                    <a:pt x="13768" y="1077"/>
                  </a:lnTo>
                  <a:lnTo>
                    <a:pt x="13783" y="1079"/>
                  </a:lnTo>
                  <a:lnTo>
                    <a:pt x="13800" y="1081"/>
                  </a:lnTo>
                  <a:lnTo>
                    <a:pt x="13817" y="1082"/>
                  </a:lnTo>
                  <a:lnTo>
                    <a:pt x="13833" y="1083"/>
                  </a:lnTo>
                  <a:lnTo>
                    <a:pt x="13851" y="1082"/>
                  </a:lnTo>
                  <a:lnTo>
                    <a:pt x="13868" y="1081"/>
                  </a:lnTo>
                  <a:lnTo>
                    <a:pt x="13884" y="1079"/>
                  </a:lnTo>
                  <a:lnTo>
                    <a:pt x="13900" y="1077"/>
                  </a:lnTo>
                  <a:lnTo>
                    <a:pt x="13915" y="1074"/>
                  </a:lnTo>
                  <a:lnTo>
                    <a:pt x="13931" y="1070"/>
                  </a:lnTo>
                  <a:lnTo>
                    <a:pt x="13946" y="1064"/>
                  </a:lnTo>
                  <a:lnTo>
                    <a:pt x="13960" y="1059"/>
                  </a:lnTo>
                  <a:lnTo>
                    <a:pt x="13975" y="1053"/>
                  </a:lnTo>
                  <a:lnTo>
                    <a:pt x="13989" y="1046"/>
                  </a:lnTo>
                  <a:lnTo>
                    <a:pt x="14003" y="1038"/>
                  </a:lnTo>
                  <a:lnTo>
                    <a:pt x="14017" y="1030"/>
                  </a:lnTo>
                  <a:lnTo>
                    <a:pt x="14029" y="1021"/>
                  </a:lnTo>
                  <a:lnTo>
                    <a:pt x="14042" y="1010"/>
                  </a:lnTo>
                  <a:lnTo>
                    <a:pt x="14054" y="1000"/>
                  </a:lnTo>
                  <a:lnTo>
                    <a:pt x="14066" y="988"/>
                  </a:lnTo>
                  <a:lnTo>
                    <a:pt x="14078" y="977"/>
                  </a:lnTo>
                  <a:lnTo>
                    <a:pt x="14088" y="964"/>
                  </a:lnTo>
                  <a:lnTo>
                    <a:pt x="14099" y="952"/>
                  </a:lnTo>
                  <a:lnTo>
                    <a:pt x="14107" y="938"/>
                  </a:lnTo>
                  <a:lnTo>
                    <a:pt x="14116" y="926"/>
                  </a:lnTo>
                  <a:lnTo>
                    <a:pt x="14124" y="912"/>
                  </a:lnTo>
                  <a:lnTo>
                    <a:pt x="14131" y="898"/>
                  </a:lnTo>
                  <a:lnTo>
                    <a:pt x="14137" y="883"/>
                  </a:lnTo>
                  <a:lnTo>
                    <a:pt x="14143" y="869"/>
                  </a:lnTo>
                  <a:lnTo>
                    <a:pt x="14148" y="854"/>
                  </a:lnTo>
                  <a:lnTo>
                    <a:pt x="14152" y="838"/>
                  </a:lnTo>
                  <a:lnTo>
                    <a:pt x="14155" y="823"/>
                  </a:lnTo>
                  <a:lnTo>
                    <a:pt x="14157" y="806"/>
                  </a:lnTo>
                  <a:lnTo>
                    <a:pt x="14159" y="790"/>
                  </a:lnTo>
                  <a:lnTo>
                    <a:pt x="14160" y="774"/>
                  </a:lnTo>
                  <a:lnTo>
                    <a:pt x="14161" y="756"/>
                  </a:lnTo>
                  <a:lnTo>
                    <a:pt x="14160" y="739"/>
                  </a:lnTo>
                  <a:lnTo>
                    <a:pt x="14159" y="722"/>
                  </a:lnTo>
                  <a:lnTo>
                    <a:pt x="14157" y="706"/>
                  </a:lnTo>
                  <a:lnTo>
                    <a:pt x="14155" y="689"/>
                  </a:lnTo>
                  <a:lnTo>
                    <a:pt x="14152" y="674"/>
                  </a:lnTo>
                  <a:lnTo>
                    <a:pt x="14148" y="658"/>
                  </a:lnTo>
                  <a:lnTo>
                    <a:pt x="14143" y="644"/>
                  </a:lnTo>
                  <a:lnTo>
                    <a:pt x="14137" y="628"/>
                  </a:lnTo>
                  <a:lnTo>
                    <a:pt x="14131" y="614"/>
                  </a:lnTo>
                  <a:lnTo>
                    <a:pt x="14124" y="600"/>
                  </a:lnTo>
                  <a:lnTo>
                    <a:pt x="14116" y="586"/>
                  </a:lnTo>
                  <a:lnTo>
                    <a:pt x="14108" y="573"/>
                  </a:lnTo>
                  <a:lnTo>
                    <a:pt x="14099" y="560"/>
                  </a:lnTo>
                  <a:lnTo>
                    <a:pt x="14088" y="548"/>
                  </a:lnTo>
                  <a:lnTo>
                    <a:pt x="14078" y="535"/>
                  </a:lnTo>
                  <a:lnTo>
                    <a:pt x="14066" y="523"/>
                  </a:lnTo>
                  <a:lnTo>
                    <a:pt x="14055" y="511"/>
                  </a:lnTo>
                  <a:lnTo>
                    <a:pt x="14043" y="501"/>
                  </a:lnTo>
                  <a:lnTo>
                    <a:pt x="14030" y="492"/>
                  </a:lnTo>
                  <a:lnTo>
                    <a:pt x="14017" y="482"/>
                  </a:lnTo>
                  <a:lnTo>
                    <a:pt x="14003" y="474"/>
                  </a:lnTo>
                  <a:lnTo>
                    <a:pt x="13989" y="466"/>
                  </a:lnTo>
                  <a:lnTo>
                    <a:pt x="13976" y="459"/>
                  </a:lnTo>
                  <a:lnTo>
                    <a:pt x="13961" y="453"/>
                  </a:lnTo>
                  <a:lnTo>
                    <a:pt x="13947" y="447"/>
                  </a:lnTo>
                  <a:lnTo>
                    <a:pt x="13931" y="443"/>
                  </a:lnTo>
                  <a:lnTo>
                    <a:pt x="13917" y="438"/>
                  </a:lnTo>
                  <a:lnTo>
                    <a:pt x="13900" y="435"/>
                  </a:lnTo>
                  <a:lnTo>
                    <a:pt x="13884" y="432"/>
                  </a:lnTo>
                  <a:lnTo>
                    <a:pt x="13868" y="430"/>
                  </a:lnTo>
                  <a:lnTo>
                    <a:pt x="13851" y="429"/>
                  </a:lnTo>
                  <a:lnTo>
                    <a:pt x="13833" y="429"/>
                  </a:lnTo>
                  <a:lnTo>
                    <a:pt x="13817" y="429"/>
                  </a:lnTo>
                  <a:lnTo>
                    <a:pt x="13800" y="430"/>
                  </a:lnTo>
                  <a:lnTo>
                    <a:pt x="13783" y="432"/>
                  </a:lnTo>
                  <a:lnTo>
                    <a:pt x="13767" y="435"/>
                  </a:lnTo>
                  <a:lnTo>
                    <a:pt x="13751" y="438"/>
                  </a:lnTo>
                  <a:lnTo>
                    <a:pt x="13735" y="443"/>
                  </a:lnTo>
                  <a:lnTo>
                    <a:pt x="13721" y="447"/>
                  </a:lnTo>
                  <a:lnTo>
                    <a:pt x="13705" y="453"/>
                  </a:lnTo>
                  <a:lnTo>
                    <a:pt x="13692" y="459"/>
                  </a:lnTo>
                  <a:lnTo>
                    <a:pt x="13677" y="466"/>
                  </a:lnTo>
                  <a:lnTo>
                    <a:pt x="13663" y="474"/>
                  </a:lnTo>
                  <a:lnTo>
                    <a:pt x="13650" y="482"/>
                  </a:lnTo>
                  <a:lnTo>
                    <a:pt x="13637" y="492"/>
                  </a:lnTo>
                  <a:lnTo>
                    <a:pt x="13625" y="501"/>
                  </a:lnTo>
                  <a:lnTo>
                    <a:pt x="13612" y="511"/>
                  </a:lnTo>
                  <a:lnTo>
                    <a:pt x="13600" y="523"/>
                  </a:lnTo>
                  <a:lnTo>
                    <a:pt x="13588" y="535"/>
                  </a:lnTo>
                  <a:lnTo>
                    <a:pt x="13578" y="548"/>
                  </a:lnTo>
                  <a:lnTo>
                    <a:pt x="13569" y="560"/>
                  </a:lnTo>
                  <a:lnTo>
                    <a:pt x="13559" y="573"/>
                  </a:lnTo>
                  <a:lnTo>
                    <a:pt x="13551" y="586"/>
                  </a:lnTo>
                  <a:lnTo>
                    <a:pt x="13543" y="600"/>
                  </a:lnTo>
                  <a:lnTo>
                    <a:pt x="13535" y="614"/>
                  </a:lnTo>
                  <a:lnTo>
                    <a:pt x="13529" y="628"/>
                  </a:lnTo>
                  <a:lnTo>
                    <a:pt x="13524" y="644"/>
                  </a:lnTo>
                  <a:lnTo>
                    <a:pt x="13520" y="658"/>
                  </a:lnTo>
                  <a:lnTo>
                    <a:pt x="13516" y="674"/>
                  </a:lnTo>
                  <a:lnTo>
                    <a:pt x="13511" y="689"/>
                  </a:lnTo>
                  <a:lnTo>
                    <a:pt x="13509" y="706"/>
                  </a:lnTo>
                  <a:lnTo>
                    <a:pt x="13507" y="722"/>
                  </a:lnTo>
                  <a:lnTo>
                    <a:pt x="13506" y="739"/>
                  </a:lnTo>
                  <a:lnTo>
                    <a:pt x="13506" y="756"/>
                  </a:lnTo>
                  <a:close/>
                  <a:moveTo>
                    <a:pt x="13245" y="756"/>
                  </a:moveTo>
                  <a:lnTo>
                    <a:pt x="13245" y="725"/>
                  </a:lnTo>
                  <a:lnTo>
                    <a:pt x="13247" y="695"/>
                  </a:lnTo>
                  <a:lnTo>
                    <a:pt x="13251" y="666"/>
                  </a:lnTo>
                  <a:lnTo>
                    <a:pt x="13255" y="636"/>
                  </a:lnTo>
                  <a:lnTo>
                    <a:pt x="13261" y="607"/>
                  </a:lnTo>
                  <a:lnTo>
                    <a:pt x="13269" y="580"/>
                  </a:lnTo>
                  <a:lnTo>
                    <a:pt x="13277" y="553"/>
                  </a:lnTo>
                  <a:lnTo>
                    <a:pt x="13286" y="526"/>
                  </a:lnTo>
                  <a:lnTo>
                    <a:pt x="13298" y="500"/>
                  </a:lnTo>
                  <a:lnTo>
                    <a:pt x="13310" y="475"/>
                  </a:lnTo>
                  <a:lnTo>
                    <a:pt x="13325" y="450"/>
                  </a:lnTo>
                  <a:lnTo>
                    <a:pt x="13340" y="426"/>
                  </a:lnTo>
                  <a:lnTo>
                    <a:pt x="13356" y="403"/>
                  </a:lnTo>
                  <a:lnTo>
                    <a:pt x="13374" y="380"/>
                  </a:lnTo>
                  <a:lnTo>
                    <a:pt x="13394" y="357"/>
                  </a:lnTo>
                  <a:lnTo>
                    <a:pt x="13413" y="336"/>
                  </a:lnTo>
                  <a:lnTo>
                    <a:pt x="13435" y="316"/>
                  </a:lnTo>
                  <a:lnTo>
                    <a:pt x="13457" y="297"/>
                  </a:lnTo>
                  <a:lnTo>
                    <a:pt x="13480" y="279"/>
                  </a:lnTo>
                  <a:lnTo>
                    <a:pt x="13503" y="262"/>
                  </a:lnTo>
                  <a:lnTo>
                    <a:pt x="13527" y="247"/>
                  </a:lnTo>
                  <a:lnTo>
                    <a:pt x="13552" y="233"/>
                  </a:lnTo>
                  <a:lnTo>
                    <a:pt x="13577" y="221"/>
                  </a:lnTo>
                  <a:lnTo>
                    <a:pt x="13603" y="209"/>
                  </a:lnTo>
                  <a:lnTo>
                    <a:pt x="13630" y="199"/>
                  </a:lnTo>
                  <a:lnTo>
                    <a:pt x="13657" y="191"/>
                  </a:lnTo>
                  <a:lnTo>
                    <a:pt x="13684" y="183"/>
                  </a:lnTo>
                  <a:lnTo>
                    <a:pt x="13713" y="177"/>
                  </a:lnTo>
                  <a:lnTo>
                    <a:pt x="13743" y="173"/>
                  </a:lnTo>
                  <a:lnTo>
                    <a:pt x="13772" y="170"/>
                  </a:lnTo>
                  <a:lnTo>
                    <a:pt x="13803" y="168"/>
                  </a:lnTo>
                  <a:lnTo>
                    <a:pt x="13833" y="167"/>
                  </a:lnTo>
                  <a:lnTo>
                    <a:pt x="13864" y="168"/>
                  </a:lnTo>
                  <a:lnTo>
                    <a:pt x="13895" y="170"/>
                  </a:lnTo>
                  <a:lnTo>
                    <a:pt x="13925" y="173"/>
                  </a:lnTo>
                  <a:lnTo>
                    <a:pt x="13954" y="177"/>
                  </a:lnTo>
                  <a:lnTo>
                    <a:pt x="13982" y="183"/>
                  </a:lnTo>
                  <a:lnTo>
                    <a:pt x="14010" y="191"/>
                  </a:lnTo>
                  <a:lnTo>
                    <a:pt x="14037" y="199"/>
                  </a:lnTo>
                  <a:lnTo>
                    <a:pt x="14063" y="209"/>
                  </a:lnTo>
                  <a:lnTo>
                    <a:pt x="14089" y="221"/>
                  </a:lnTo>
                  <a:lnTo>
                    <a:pt x="14115" y="233"/>
                  </a:lnTo>
                  <a:lnTo>
                    <a:pt x="14139" y="247"/>
                  </a:lnTo>
                  <a:lnTo>
                    <a:pt x="14163" y="262"/>
                  </a:lnTo>
                  <a:lnTo>
                    <a:pt x="14187" y="279"/>
                  </a:lnTo>
                  <a:lnTo>
                    <a:pt x="14209" y="297"/>
                  </a:lnTo>
                  <a:lnTo>
                    <a:pt x="14232" y="316"/>
                  </a:lnTo>
                  <a:lnTo>
                    <a:pt x="14253" y="336"/>
                  </a:lnTo>
                  <a:lnTo>
                    <a:pt x="14274" y="357"/>
                  </a:lnTo>
                  <a:lnTo>
                    <a:pt x="14293" y="380"/>
                  </a:lnTo>
                  <a:lnTo>
                    <a:pt x="14310" y="403"/>
                  </a:lnTo>
                  <a:lnTo>
                    <a:pt x="14327" y="426"/>
                  </a:lnTo>
                  <a:lnTo>
                    <a:pt x="14342" y="450"/>
                  </a:lnTo>
                  <a:lnTo>
                    <a:pt x="14356" y="475"/>
                  </a:lnTo>
                  <a:lnTo>
                    <a:pt x="14369" y="500"/>
                  </a:lnTo>
                  <a:lnTo>
                    <a:pt x="14380" y="526"/>
                  </a:lnTo>
                  <a:lnTo>
                    <a:pt x="14389" y="553"/>
                  </a:lnTo>
                  <a:lnTo>
                    <a:pt x="14399" y="580"/>
                  </a:lnTo>
                  <a:lnTo>
                    <a:pt x="14406" y="607"/>
                  </a:lnTo>
                  <a:lnTo>
                    <a:pt x="14411" y="636"/>
                  </a:lnTo>
                  <a:lnTo>
                    <a:pt x="14416" y="666"/>
                  </a:lnTo>
                  <a:lnTo>
                    <a:pt x="14420" y="695"/>
                  </a:lnTo>
                  <a:lnTo>
                    <a:pt x="14422" y="725"/>
                  </a:lnTo>
                  <a:lnTo>
                    <a:pt x="14423" y="756"/>
                  </a:lnTo>
                  <a:lnTo>
                    <a:pt x="14422" y="787"/>
                  </a:lnTo>
                  <a:lnTo>
                    <a:pt x="14420" y="818"/>
                  </a:lnTo>
                  <a:lnTo>
                    <a:pt x="14416" y="847"/>
                  </a:lnTo>
                  <a:lnTo>
                    <a:pt x="14411" y="876"/>
                  </a:lnTo>
                  <a:lnTo>
                    <a:pt x="14406" y="905"/>
                  </a:lnTo>
                  <a:lnTo>
                    <a:pt x="14399" y="932"/>
                  </a:lnTo>
                  <a:lnTo>
                    <a:pt x="14389" y="959"/>
                  </a:lnTo>
                  <a:lnTo>
                    <a:pt x="14380" y="986"/>
                  </a:lnTo>
                  <a:lnTo>
                    <a:pt x="14369" y="1012"/>
                  </a:lnTo>
                  <a:lnTo>
                    <a:pt x="14356" y="1037"/>
                  </a:lnTo>
                  <a:lnTo>
                    <a:pt x="14342" y="1061"/>
                  </a:lnTo>
                  <a:lnTo>
                    <a:pt x="14327" y="1086"/>
                  </a:lnTo>
                  <a:lnTo>
                    <a:pt x="14310" y="1109"/>
                  </a:lnTo>
                  <a:lnTo>
                    <a:pt x="14293" y="1132"/>
                  </a:lnTo>
                  <a:lnTo>
                    <a:pt x="14274" y="1154"/>
                  </a:lnTo>
                  <a:lnTo>
                    <a:pt x="14253" y="1176"/>
                  </a:lnTo>
                  <a:lnTo>
                    <a:pt x="14231" y="1196"/>
                  </a:lnTo>
                  <a:lnTo>
                    <a:pt x="14209" y="1215"/>
                  </a:lnTo>
                  <a:lnTo>
                    <a:pt x="14186" y="1233"/>
                  </a:lnTo>
                  <a:lnTo>
                    <a:pt x="14163" y="1250"/>
                  </a:lnTo>
                  <a:lnTo>
                    <a:pt x="14139" y="1264"/>
                  </a:lnTo>
                  <a:lnTo>
                    <a:pt x="14114" y="1279"/>
                  </a:lnTo>
                  <a:lnTo>
                    <a:pt x="14089" y="1291"/>
                  </a:lnTo>
                  <a:lnTo>
                    <a:pt x="14063" y="1303"/>
                  </a:lnTo>
                  <a:lnTo>
                    <a:pt x="14036" y="1312"/>
                  </a:lnTo>
                  <a:lnTo>
                    <a:pt x="14009" y="1321"/>
                  </a:lnTo>
                  <a:lnTo>
                    <a:pt x="13982" y="1328"/>
                  </a:lnTo>
                  <a:lnTo>
                    <a:pt x="13953" y="1334"/>
                  </a:lnTo>
                  <a:lnTo>
                    <a:pt x="13925" y="1339"/>
                  </a:lnTo>
                  <a:lnTo>
                    <a:pt x="13895" y="1342"/>
                  </a:lnTo>
                  <a:lnTo>
                    <a:pt x="13864" y="1345"/>
                  </a:lnTo>
                  <a:lnTo>
                    <a:pt x="13833" y="1345"/>
                  </a:lnTo>
                  <a:lnTo>
                    <a:pt x="13803" y="1345"/>
                  </a:lnTo>
                  <a:lnTo>
                    <a:pt x="13773" y="1342"/>
                  </a:lnTo>
                  <a:lnTo>
                    <a:pt x="13743" y="1339"/>
                  </a:lnTo>
                  <a:lnTo>
                    <a:pt x="13713" y="1334"/>
                  </a:lnTo>
                  <a:lnTo>
                    <a:pt x="13685" y="1328"/>
                  </a:lnTo>
                  <a:lnTo>
                    <a:pt x="13657" y="1321"/>
                  </a:lnTo>
                  <a:lnTo>
                    <a:pt x="13630" y="1312"/>
                  </a:lnTo>
                  <a:lnTo>
                    <a:pt x="13604" y="1303"/>
                  </a:lnTo>
                  <a:lnTo>
                    <a:pt x="13578" y="1291"/>
                  </a:lnTo>
                  <a:lnTo>
                    <a:pt x="13552" y="1279"/>
                  </a:lnTo>
                  <a:lnTo>
                    <a:pt x="13528" y="1264"/>
                  </a:lnTo>
                  <a:lnTo>
                    <a:pt x="13504" y="1250"/>
                  </a:lnTo>
                  <a:lnTo>
                    <a:pt x="13480" y="1233"/>
                  </a:lnTo>
                  <a:lnTo>
                    <a:pt x="13457" y="1215"/>
                  </a:lnTo>
                  <a:lnTo>
                    <a:pt x="13435" y="1196"/>
                  </a:lnTo>
                  <a:lnTo>
                    <a:pt x="13413" y="1176"/>
                  </a:lnTo>
                  <a:lnTo>
                    <a:pt x="13394" y="1154"/>
                  </a:lnTo>
                  <a:lnTo>
                    <a:pt x="13374" y="1132"/>
                  </a:lnTo>
                  <a:lnTo>
                    <a:pt x="13356" y="1109"/>
                  </a:lnTo>
                  <a:lnTo>
                    <a:pt x="13340" y="1086"/>
                  </a:lnTo>
                  <a:lnTo>
                    <a:pt x="13325" y="1061"/>
                  </a:lnTo>
                  <a:lnTo>
                    <a:pt x="13310" y="1037"/>
                  </a:lnTo>
                  <a:lnTo>
                    <a:pt x="13298" y="1012"/>
                  </a:lnTo>
                  <a:lnTo>
                    <a:pt x="13287" y="986"/>
                  </a:lnTo>
                  <a:lnTo>
                    <a:pt x="13277" y="959"/>
                  </a:lnTo>
                  <a:lnTo>
                    <a:pt x="13269" y="932"/>
                  </a:lnTo>
                  <a:lnTo>
                    <a:pt x="13261" y="905"/>
                  </a:lnTo>
                  <a:lnTo>
                    <a:pt x="13255" y="876"/>
                  </a:lnTo>
                  <a:lnTo>
                    <a:pt x="13251" y="847"/>
                  </a:lnTo>
                  <a:lnTo>
                    <a:pt x="13247" y="818"/>
                  </a:lnTo>
                  <a:lnTo>
                    <a:pt x="13246" y="787"/>
                  </a:lnTo>
                  <a:lnTo>
                    <a:pt x="13245" y="756"/>
                  </a:lnTo>
                  <a:close/>
                  <a:moveTo>
                    <a:pt x="12628" y="366"/>
                  </a:moveTo>
                  <a:lnTo>
                    <a:pt x="12629" y="344"/>
                  </a:lnTo>
                  <a:lnTo>
                    <a:pt x="12630" y="324"/>
                  </a:lnTo>
                  <a:lnTo>
                    <a:pt x="12633" y="305"/>
                  </a:lnTo>
                  <a:lnTo>
                    <a:pt x="12637" y="287"/>
                  </a:lnTo>
                  <a:lnTo>
                    <a:pt x="12641" y="271"/>
                  </a:lnTo>
                  <a:lnTo>
                    <a:pt x="12646" y="256"/>
                  </a:lnTo>
                  <a:lnTo>
                    <a:pt x="12653" y="244"/>
                  </a:lnTo>
                  <a:lnTo>
                    <a:pt x="12660" y="231"/>
                  </a:lnTo>
                  <a:lnTo>
                    <a:pt x="12669" y="221"/>
                  </a:lnTo>
                  <a:lnTo>
                    <a:pt x="12678" y="211"/>
                  </a:lnTo>
                  <a:lnTo>
                    <a:pt x="12689" y="204"/>
                  </a:lnTo>
                  <a:lnTo>
                    <a:pt x="12700" y="198"/>
                  </a:lnTo>
                  <a:lnTo>
                    <a:pt x="12712" y="193"/>
                  </a:lnTo>
                  <a:lnTo>
                    <a:pt x="12725" y="190"/>
                  </a:lnTo>
                  <a:lnTo>
                    <a:pt x="12740" y="187"/>
                  </a:lnTo>
                  <a:lnTo>
                    <a:pt x="12755" y="186"/>
                  </a:lnTo>
                  <a:lnTo>
                    <a:pt x="12770" y="187"/>
                  </a:lnTo>
                  <a:lnTo>
                    <a:pt x="12784" y="190"/>
                  </a:lnTo>
                  <a:lnTo>
                    <a:pt x="12798" y="193"/>
                  </a:lnTo>
                  <a:lnTo>
                    <a:pt x="12810" y="198"/>
                  </a:lnTo>
                  <a:lnTo>
                    <a:pt x="12822" y="204"/>
                  </a:lnTo>
                  <a:lnTo>
                    <a:pt x="12831" y="211"/>
                  </a:lnTo>
                  <a:lnTo>
                    <a:pt x="12841" y="221"/>
                  </a:lnTo>
                  <a:lnTo>
                    <a:pt x="12849" y="231"/>
                  </a:lnTo>
                  <a:lnTo>
                    <a:pt x="12857" y="244"/>
                  </a:lnTo>
                  <a:lnTo>
                    <a:pt x="12864" y="256"/>
                  </a:lnTo>
                  <a:lnTo>
                    <a:pt x="12869" y="271"/>
                  </a:lnTo>
                  <a:lnTo>
                    <a:pt x="12873" y="287"/>
                  </a:lnTo>
                  <a:lnTo>
                    <a:pt x="12876" y="305"/>
                  </a:lnTo>
                  <a:lnTo>
                    <a:pt x="12879" y="324"/>
                  </a:lnTo>
                  <a:lnTo>
                    <a:pt x="12880" y="344"/>
                  </a:lnTo>
                  <a:lnTo>
                    <a:pt x="12881" y="366"/>
                  </a:lnTo>
                  <a:lnTo>
                    <a:pt x="12881" y="1074"/>
                  </a:lnTo>
                  <a:lnTo>
                    <a:pt x="13094" y="1074"/>
                  </a:lnTo>
                  <a:lnTo>
                    <a:pt x="13116" y="1075"/>
                  </a:lnTo>
                  <a:lnTo>
                    <a:pt x="13135" y="1076"/>
                  </a:lnTo>
                  <a:lnTo>
                    <a:pt x="13154" y="1078"/>
                  </a:lnTo>
                  <a:lnTo>
                    <a:pt x="13172" y="1081"/>
                  </a:lnTo>
                  <a:lnTo>
                    <a:pt x="13189" y="1085"/>
                  </a:lnTo>
                  <a:lnTo>
                    <a:pt x="13203" y="1090"/>
                  </a:lnTo>
                  <a:lnTo>
                    <a:pt x="13217" y="1096"/>
                  </a:lnTo>
                  <a:lnTo>
                    <a:pt x="13228" y="1103"/>
                  </a:lnTo>
                  <a:lnTo>
                    <a:pt x="13239" y="1110"/>
                  </a:lnTo>
                  <a:lnTo>
                    <a:pt x="13248" y="1120"/>
                  </a:lnTo>
                  <a:lnTo>
                    <a:pt x="13255" y="1129"/>
                  </a:lnTo>
                  <a:lnTo>
                    <a:pt x="13261" y="1139"/>
                  </a:lnTo>
                  <a:lnTo>
                    <a:pt x="13267" y="1151"/>
                  </a:lnTo>
                  <a:lnTo>
                    <a:pt x="13270" y="1163"/>
                  </a:lnTo>
                  <a:lnTo>
                    <a:pt x="13272" y="1176"/>
                  </a:lnTo>
                  <a:lnTo>
                    <a:pt x="13273" y="1190"/>
                  </a:lnTo>
                  <a:lnTo>
                    <a:pt x="13272" y="1204"/>
                  </a:lnTo>
                  <a:lnTo>
                    <a:pt x="13270" y="1217"/>
                  </a:lnTo>
                  <a:lnTo>
                    <a:pt x="13267" y="1230"/>
                  </a:lnTo>
                  <a:lnTo>
                    <a:pt x="13261" y="1241"/>
                  </a:lnTo>
                  <a:lnTo>
                    <a:pt x="13255" y="1252"/>
                  </a:lnTo>
                  <a:lnTo>
                    <a:pt x="13248" y="1261"/>
                  </a:lnTo>
                  <a:lnTo>
                    <a:pt x="13239" y="1270"/>
                  </a:lnTo>
                  <a:lnTo>
                    <a:pt x="13228" y="1278"/>
                  </a:lnTo>
                  <a:lnTo>
                    <a:pt x="13217" y="1285"/>
                  </a:lnTo>
                  <a:lnTo>
                    <a:pt x="13203" y="1290"/>
                  </a:lnTo>
                  <a:lnTo>
                    <a:pt x="13189" y="1296"/>
                  </a:lnTo>
                  <a:lnTo>
                    <a:pt x="13172" y="1300"/>
                  </a:lnTo>
                  <a:lnTo>
                    <a:pt x="13154" y="1303"/>
                  </a:lnTo>
                  <a:lnTo>
                    <a:pt x="13135" y="1305"/>
                  </a:lnTo>
                  <a:lnTo>
                    <a:pt x="13116" y="1307"/>
                  </a:lnTo>
                  <a:lnTo>
                    <a:pt x="13094" y="1307"/>
                  </a:lnTo>
                  <a:lnTo>
                    <a:pt x="12800" y="1307"/>
                  </a:lnTo>
                  <a:lnTo>
                    <a:pt x="12777" y="1307"/>
                  </a:lnTo>
                  <a:lnTo>
                    <a:pt x="12755" y="1305"/>
                  </a:lnTo>
                  <a:lnTo>
                    <a:pt x="12737" y="1303"/>
                  </a:lnTo>
                  <a:lnTo>
                    <a:pt x="12719" y="1300"/>
                  </a:lnTo>
                  <a:lnTo>
                    <a:pt x="12703" y="1295"/>
                  </a:lnTo>
                  <a:lnTo>
                    <a:pt x="12690" y="1289"/>
                  </a:lnTo>
                  <a:lnTo>
                    <a:pt x="12678" y="1283"/>
                  </a:lnTo>
                  <a:lnTo>
                    <a:pt x="12668" y="1276"/>
                  </a:lnTo>
                  <a:lnTo>
                    <a:pt x="12664" y="1272"/>
                  </a:lnTo>
                  <a:lnTo>
                    <a:pt x="12658" y="1266"/>
                  </a:lnTo>
                  <a:lnTo>
                    <a:pt x="12654" y="1261"/>
                  </a:lnTo>
                  <a:lnTo>
                    <a:pt x="12651" y="1255"/>
                  </a:lnTo>
                  <a:lnTo>
                    <a:pt x="12644" y="1241"/>
                  </a:lnTo>
                  <a:lnTo>
                    <a:pt x="12639" y="1227"/>
                  </a:lnTo>
                  <a:lnTo>
                    <a:pt x="12634" y="1209"/>
                  </a:lnTo>
                  <a:lnTo>
                    <a:pt x="12631" y="1191"/>
                  </a:lnTo>
                  <a:lnTo>
                    <a:pt x="12629" y="1171"/>
                  </a:lnTo>
                  <a:lnTo>
                    <a:pt x="12628" y="1149"/>
                  </a:lnTo>
                  <a:lnTo>
                    <a:pt x="12628" y="366"/>
                  </a:lnTo>
                  <a:close/>
                  <a:moveTo>
                    <a:pt x="8742" y="832"/>
                  </a:moveTo>
                  <a:lnTo>
                    <a:pt x="8741" y="858"/>
                  </a:lnTo>
                  <a:lnTo>
                    <a:pt x="8740" y="884"/>
                  </a:lnTo>
                  <a:lnTo>
                    <a:pt x="8737" y="909"/>
                  </a:lnTo>
                  <a:lnTo>
                    <a:pt x="8732" y="934"/>
                  </a:lnTo>
                  <a:lnTo>
                    <a:pt x="8727" y="959"/>
                  </a:lnTo>
                  <a:lnTo>
                    <a:pt x="8719" y="984"/>
                  </a:lnTo>
                  <a:lnTo>
                    <a:pt x="8711" y="1008"/>
                  </a:lnTo>
                  <a:lnTo>
                    <a:pt x="8702" y="1031"/>
                  </a:lnTo>
                  <a:lnTo>
                    <a:pt x="8691" y="1055"/>
                  </a:lnTo>
                  <a:lnTo>
                    <a:pt x="8679" y="1078"/>
                  </a:lnTo>
                  <a:lnTo>
                    <a:pt x="8666" y="1101"/>
                  </a:lnTo>
                  <a:lnTo>
                    <a:pt x="8652" y="1123"/>
                  </a:lnTo>
                  <a:lnTo>
                    <a:pt x="8635" y="1145"/>
                  </a:lnTo>
                  <a:lnTo>
                    <a:pt x="8618" y="1166"/>
                  </a:lnTo>
                  <a:lnTo>
                    <a:pt x="8600" y="1187"/>
                  </a:lnTo>
                  <a:lnTo>
                    <a:pt x="8581" y="1208"/>
                  </a:lnTo>
                  <a:lnTo>
                    <a:pt x="8560" y="1228"/>
                  </a:lnTo>
                  <a:lnTo>
                    <a:pt x="8539" y="1247"/>
                  </a:lnTo>
                  <a:lnTo>
                    <a:pt x="8518" y="1264"/>
                  </a:lnTo>
                  <a:lnTo>
                    <a:pt x="8497" y="1281"/>
                  </a:lnTo>
                  <a:lnTo>
                    <a:pt x="8475" y="1296"/>
                  </a:lnTo>
                  <a:lnTo>
                    <a:pt x="8453" y="1309"/>
                  </a:lnTo>
                  <a:lnTo>
                    <a:pt x="8430" y="1322"/>
                  </a:lnTo>
                  <a:lnTo>
                    <a:pt x="8407" y="1332"/>
                  </a:lnTo>
                  <a:lnTo>
                    <a:pt x="8383" y="1342"/>
                  </a:lnTo>
                  <a:lnTo>
                    <a:pt x="8360" y="1351"/>
                  </a:lnTo>
                  <a:lnTo>
                    <a:pt x="8335" y="1358"/>
                  </a:lnTo>
                  <a:lnTo>
                    <a:pt x="8311" y="1363"/>
                  </a:lnTo>
                  <a:lnTo>
                    <a:pt x="8286" y="1369"/>
                  </a:lnTo>
                  <a:lnTo>
                    <a:pt x="8261" y="1372"/>
                  </a:lnTo>
                  <a:lnTo>
                    <a:pt x="8235" y="1373"/>
                  </a:lnTo>
                  <a:lnTo>
                    <a:pt x="8209" y="1374"/>
                  </a:lnTo>
                  <a:lnTo>
                    <a:pt x="8179" y="1373"/>
                  </a:lnTo>
                  <a:lnTo>
                    <a:pt x="8149" y="1372"/>
                  </a:lnTo>
                  <a:lnTo>
                    <a:pt x="8120" y="1367"/>
                  </a:lnTo>
                  <a:lnTo>
                    <a:pt x="8090" y="1363"/>
                  </a:lnTo>
                  <a:lnTo>
                    <a:pt x="8062" y="1357"/>
                  </a:lnTo>
                  <a:lnTo>
                    <a:pt x="8035" y="1350"/>
                  </a:lnTo>
                  <a:lnTo>
                    <a:pt x="8008" y="1341"/>
                  </a:lnTo>
                  <a:lnTo>
                    <a:pt x="7982" y="1331"/>
                  </a:lnTo>
                  <a:lnTo>
                    <a:pt x="7956" y="1321"/>
                  </a:lnTo>
                  <a:lnTo>
                    <a:pt x="7931" y="1308"/>
                  </a:lnTo>
                  <a:lnTo>
                    <a:pt x="7906" y="1294"/>
                  </a:lnTo>
                  <a:lnTo>
                    <a:pt x="7882" y="1279"/>
                  </a:lnTo>
                  <a:lnTo>
                    <a:pt x="7859" y="1262"/>
                  </a:lnTo>
                  <a:lnTo>
                    <a:pt x="7836" y="1245"/>
                  </a:lnTo>
                  <a:lnTo>
                    <a:pt x="7814" y="1225"/>
                  </a:lnTo>
                  <a:lnTo>
                    <a:pt x="7793" y="1204"/>
                  </a:lnTo>
                  <a:lnTo>
                    <a:pt x="7773" y="1183"/>
                  </a:lnTo>
                  <a:lnTo>
                    <a:pt x="7753" y="1161"/>
                  </a:lnTo>
                  <a:lnTo>
                    <a:pt x="7735" y="1138"/>
                  </a:lnTo>
                  <a:lnTo>
                    <a:pt x="7719" y="1114"/>
                  </a:lnTo>
                  <a:lnTo>
                    <a:pt x="7703" y="1091"/>
                  </a:lnTo>
                  <a:lnTo>
                    <a:pt x="7689" y="1066"/>
                  </a:lnTo>
                  <a:lnTo>
                    <a:pt x="7677" y="1041"/>
                  </a:lnTo>
                  <a:lnTo>
                    <a:pt x="7665" y="1015"/>
                  </a:lnTo>
                  <a:lnTo>
                    <a:pt x="7656" y="989"/>
                  </a:lnTo>
                  <a:lnTo>
                    <a:pt x="7647" y="962"/>
                  </a:lnTo>
                  <a:lnTo>
                    <a:pt x="7640" y="935"/>
                  </a:lnTo>
                  <a:lnTo>
                    <a:pt x="7634" y="907"/>
                  </a:lnTo>
                  <a:lnTo>
                    <a:pt x="7629" y="878"/>
                  </a:lnTo>
                  <a:lnTo>
                    <a:pt x="7626" y="849"/>
                  </a:lnTo>
                  <a:lnTo>
                    <a:pt x="7624" y="819"/>
                  </a:lnTo>
                  <a:lnTo>
                    <a:pt x="7624" y="788"/>
                  </a:lnTo>
                  <a:lnTo>
                    <a:pt x="7624" y="758"/>
                  </a:lnTo>
                  <a:lnTo>
                    <a:pt x="7626" y="728"/>
                  </a:lnTo>
                  <a:lnTo>
                    <a:pt x="7629" y="699"/>
                  </a:lnTo>
                  <a:lnTo>
                    <a:pt x="7634" y="670"/>
                  </a:lnTo>
                  <a:lnTo>
                    <a:pt x="7640" y="642"/>
                  </a:lnTo>
                  <a:lnTo>
                    <a:pt x="7647" y="614"/>
                  </a:lnTo>
                  <a:lnTo>
                    <a:pt x="7656" y="587"/>
                  </a:lnTo>
                  <a:lnTo>
                    <a:pt x="7665" y="560"/>
                  </a:lnTo>
                  <a:lnTo>
                    <a:pt x="7677" y="535"/>
                  </a:lnTo>
                  <a:lnTo>
                    <a:pt x="7689" y="510"/>
                  </a:lnTo>
                  <a:lnTo>
                    <a:pt x="7703" y="485"/>
                  </a:lnTo>
                  <a:lnTo>
                    <a:pt x="7719" y="461"/>
                  </a:lnTo>
                  <a:lnTo>
                    <a:pt x="7735" y="438"/>
                  </a:lnTo>
                  <a:lnTo>
                    <a:pt x="7753" y="416"/>
                  </a:lnTo>
                  <a:lnTo>
                    <a:pt x="7773" y="394"/>
                  </a:lnTo>
                  <a:lnTo>
                    <a:pt x="7793" y="373"/>
                  </a:lnTo>
                  <a:lnTo>
                    <a:pt x="7814" y="352"/>
                  </a:lnTo>
                  <a:lnTo>
                    <a:pt x="7836" y="333"/>
                  </a:lnTo>
                  <a:lnTo>
                    <a:pt x="7859" y="315"/>
                  </a:lnTo>
                  <a:lnTo>
                    <a:pt x="7882" y="299"/>
                  </a:lnTo>
                  <a:lnTo>
                    <a:pt x="7906" y="283"/>
                  </a:lnTo>
                  <a:lnTo>
                    <a:pt x="7931" y="270"/>
                  </a:lnTo>
                  <a:lnTo>
                    <a:pt x="7956" y="257"/>
                  </a:lnTo>
                  <a:lnTo>
                    <a:pt x="7982" y="246"/>
                  </a:lnTo>
                  <a:lnTo>
                    <a:pt x="8008" y="235"/>
                  </a:lnTo>
                  <a:lnTo>
                    <a:pt x="8035" y="227"/>
                  </a:lnTo>
                  <a:lnTo>
                    <a:pt x="8062" y="220"/>
                  </a:lnTo>
                  <a:lnTo>
                    <a:pt x="8090" y="214"/>
                  </a:lnTo>
                  <a:lnTo>
                    <a:pt x="8120" y="209"/>
                  </a:lnTo>
                  <a:lnTo>
                    <a:pt x="8149" y="206"/>
                  </a:lnTo>
                  <a:lnTo>
                    <a:pt x="8179" y="204"/>
                  </a:lnTo>
                  <a:lnTo>
                    <a:pt x="8209" y="203"/>
                  </a:lnTo>
                  <a:lnTo>
                    <a:pt x="8235" y="204"/>
                  </a:lnTo>
                  <a:lnTo>
                    <a:pt x="8260" y="205"/>
                  </a:lnTo>
                  <a:lnTo>
                    <a:pt x="8286" y="208"/>
                  </a:lnTo>
                  <a:lnTo>
                    <a:pt x="8310" y="211"/>
                  </a:lnTo>
                  <a:lnTo>
                    <a:pt x="8335" y="217"/>
                  </a:lnTo>
                  <a:lnTo>
                    <a:pt x="8359" y="222"/>
                  </a:lnTo>
                  <a:lnTo>
                    <a:pt x="8383" y="229"/>
                  </a:lnTo>
                  <a:lnTo>
                    <a:pt x="8406" y="236"/>
                  </a:lnTo>
                  <a:lnTo>
                    <a:pt x="8429" y="246"/>
                  </a:lnTo>
                  <a:lnTo>
                    <a:pt x="8452" y="255"/>
                  </a:lnTo>
                  <a:lnTo>
                    <a:pt x="8474" y="267"/>
                  </a:lnTo>
                  <a:lnTo>
                    <a:pt x="8496" y="279"/>
                  </a:lnTo>
                  <a:lnTo>
                    <a:pt x="8517" y="292"/>
                  </a:lnTo>
                  <a:lnTo>
                    <a:pt x="8538" y="306"/>
                  </a:lnTo>
                  <a:lnTo>
                    <a:pt x="8559" y="321"/>
                  </a:lnTo>
                  <a:lnTo>
                    <a:pt x="8580" y="337"/>
                  </a:lnTo>
                  <a:lnTo>
                    <a:pt x="8591" y="348"/>
                  </a:lnTo>
                  <a:lnTo>
                    <a:pt x="8601" y="358"/>
                  </a:lnTo>
                  <a:lnTo>
                    <a:pt x="8609" y="370"/>
                  </a:lnTo>
                  <a:lnTo>
                    <a:pt x="8616" y="382"/>
                  </a:lnTo>
                  <a:lnTo>
                    <a:pt x="8622" y="396"/>
                  </a:lnTo>
                  <a:lnTo>
                    <a:pt x="8626" y="409"/>
                  </a:lnTo>
                  <a:lnTo>
                    <a:pt x="8628" y="424"/>
                  </a:lnTo>
                  <a:lnTo>
                    <a:pt x="8629" y="438"/>
                  </a:lnTo>
                  <a:lnTo>
                    <a:pt x="8628" y="452"/>
                  </a:lnTo>
                  <a:lnTo>
                    <a:pt x="8626" y="466"/>
                  </a:lnTo>
                  <a:lnTo>
                    <a:pt x="8624" y="477"/>
                  </a:lnTo>
                  <a:lnTo>
                    <a:pt x="8619" y="489"/>
                  </a:lnTo>
                  <a:lnTo>
                    <a:pt x="8614" y="501"/>
                  </a:lnTo>
                  <a:lnTo>
                    <a:pt x="8607" y="511"/>
                  </a:lnTo>
                  <a:lnTo>
                    <a:pt x="8600" y="522"/>
                  </a:lnTo>
                  <a:lnTo>
                    <a:pt x="8590" y="531"/>
                  </a:lnTo>
                  <a:lnTo>
                    <a:pt x="8581" y="539"/>
                  </a:lnTo>
                  <a:lnTo>
                    <a:pt x="8571" y="548"/>
                  </a:lnTo>
                  <a:lnTo>
                    <a:pt x="8560" y="554"/>
                  </a:lnTo>
                  <a:lnTo>
                    <a:pt x="8549" y="559"/>
                  </a:lnTo>
                  <a:lnTo>
                    <a:pt x="8536" y="563"/>
                  </a:lnTo>
                  <a:lnTo>
                    <a:pt x="8525" y="567"/>
                  </a:lnTo>
                  <a:lnTo>
                    <a:pt x="8511" y="568"/>
                  </a:lnTo>
                  <a:lnTo>
                    <a:pt x="8498" y="569"/>
                  </a:lnTo>
                  <a:lnTo>
                    <a:pt x="8486" y="569"/>
                  </a:lnTo>
                  <a:lnTo>
                    <a:pt x="8475" y="567"/>
                  </a:lnTo>
                  <a:lnTo>
                    <a:pt x="8464" y="564"/>
                  </a:lnTo>
                  <a:lnTo>
                    <a:pt x="8454" y="561"/>
                  </a:lnTo>
                  <a:lnTo>
                    <a:pt x="8443" y="557"/>
                  </a:lnTo>
                  <a:lnTo>
                    <a:pt x="8433" y="552"/>
                  </a:lnTo>
                  <a:lnTo>
                    <a:pt x="8424" y="546"/>
                  </a:lnTo>
                  <a:lnTo>
                    <a:pt x="8414" y="538"/>
                  </a:lnTo>
                  <a:lnTo>
                    <a:pt x="8403" y="529"/>
                  </a:lnTo>
                  <a:lnTo>
                    <a:pt x="8391" y="521"/>
                  </a:lnTo>
                  <a:lnTo>
                    <a:pt x="8380" y="513"/>
                  </a:lnTo>
                  <a:lnTo>
                    <a:pt x="8368" y="506"/>
                  </a:lnTo>
                  <a:lnTo>
                    <a:pt x="8356" y="500"/>
                  </a:lnTo>
                  <a:lnTo>
                    <a:pt x="8344" y="494"/>
                  </a:lnTo>
                  <a:lnTo>
                    <a:pt x="8332" y="488"/>
                  </a:lnTo>
                  <a:lnTo>
                    <a:pt x="8320" y="483"/>
                  </a:lnTo>
                  <a:lnTo>
                    <a:pt x="8306" y="479"/>
                  </a:lnTo>
                  <a:lnTo>
                    <a:pt x="8292" y="475"/>
                  </a:lnTo>
                  <a:lnTo>
                    <a:pt x="8280" y="472"/>
                  </a:lnTo>
                  <a:lnTo>
                    <a:pt x="8266" y="470"/>
                  </a:lnTo>
                  <a:lnTo>
                    <a:pt x="8252" y="468"/>
                  </a:lnTo>
                  <a:lnTo>
                    <a:pt x="8238" y="466"/>
                  </a:lnTo>
                  <a:lnTo>
                    <a:pt x="8224" y="465"/>
                  </a:lnTo>
                  <a:lnTo>
                    <a:pt x="8209" y="465"/>
                  </a:lnTo>
                  <a:lnTo>
                    <a:pt x="8192" y="466"/>
                  </a:lnTo>
                  <a:lnTo>
                    <a:pt x="8176" y="467"/>
                  </a:lnTo>
                  <a:lnTo>
                    <a:pt x="8159" y="468"/>
                  </a:lnTo>
                  <a:lnTo>
                    <a:pt x="8143" y="471"/>
                  </a:lnTo>
                  <a:lnTo>
                    <a:pt x="8128" y="474"/>
                  </a:lnTo>
                  <a:lnTo>
                    <a:pt x="8112" y="478"/>
                  </a:lnTo>
                  <a:lnTo>
                    <a:pt x="8098" y="482"/>
                  </a:lnTo>
                  <a:lnTo>
                    <a:pt x="8083" y="488"/>
                  </a:lnTo>
                  <a:lnTo>
                    <a:pt x="8069" y="495"/>
                  </a:lnTo>
                  <a:lnTo>
                    <a:pt x="8055" y="501"/>
                  </a:lnTo>
                  <a:lnTo>
                    <a:pt x="8041" y="509"/>
                  </a:lnTo>
                  <a:lnTo>
                    <a:pt x="8028" y="518"/>
                  </a:lnTo>
                  <a:lnTo>
                    <a:pt x="8015" y="526"/>
                  </a:lnTo>
                  <a:lnTo>
                    <a:pt x="8003" y="536"/>
                  </a:lnTo>
                  <a:lnTo>
                    <a:pt x="7990" y="547"/>
                  </a:lnTo>
                  <a:lnTo>
                    <a:pt x="7978" y="558"/>
                  </a:lnTo>
                  <a:lnTo>
                    <a:pt x="7966" y="570"/>
                  </a:lnTo>
                  <a:lnTo>
                    <a:pt x="7956" y="582"/>
                  </a:lnTo>
                  <a:lnTo>
                    <a:pt x="7947" y="595"/>
                  </a:lnTo>
                  <a:lnTo>
                    <a:pt x="7937" y="607"/>
                  </a:lnTo>
                  <a:lnTo>
                    <a:pt x="7929" y="621"/>
                  </a:lnTo>
                  <a:lnTo>
                    <a:pt x="7921" y="634"/>
                  </a:lnTo>
                  <a:lnTo>
                    <a:pt x="7913" y="648"/>
                  </a:lnTo>
                  <a:lnTo>
                    <a:pt x="7907" y="662"/>
                  </a:lnTo>
                  <a:lnTo>
                    <a:pt x="7902" y="677"/>
                  </a:lnTo>
                  <a:lnTo>
                    <a:pt x="7898" y="692"/>
                  </a:lnTo>
                  <a:lnTo>
                    <a:pt x="7894" y="707"/>
                  </a:lnTo>
                  <a:lnTo>
                    <a:pt x="7890" y="723"/>
                  </a:lnTo>
                  <a:lnTo>
                    <a:pt x="7887" y="738"/>
                  </a:lnTo>
                  <a:lnTo>
                    <a:pt x="7885" y="755"/>
                  </a:lnTo>
                  <a:lnTo>
                    <a:pt x="7884" y="772"/>
                  </a:lnTo>
                  <a:lnTo>
                    <a:pt x="7884" y="788"/>
                  </a:lnTo>
                  <a:lnTo>
                    <a:pt x="7884" y="805"/>
                  </a:lnTo>
                  <a:lnTo>
                    <a:pt x="7885" y="822"/>
                  </a:lnTo>
                  <a:lnTo>
                    <a:pt x="7887" y="838"/>
                  </a:lnTo>
                  <a:lnTo>
                    <a:pt x="7890" y="854"/>
                  </a:lnTo>
                  <a:lnTo>
                    <a:pt x="7894" y="870"/>
                  </a:lnTo>
                  <a:lnTo>
                    <a:pt x="7898" y="884"/>
                  </a:lnTo>
                  <a:lnTo>
                    <a:pt x="7902" y="900"/>
                  </a:lnTo>
                  <a:lnTo>
                    <a:pt x="7907" y="914"/>
                  </a:lnTo>
                  <a:lnTo>
                    <a:pt x="7913" y="928"/>
                  </a:lnTo>
                  <a:lnTo>
                    <a:pt x="7921" y="943"/>
                  </a:lnTo>
                  <a:lnTo>
                    <a:pt x="7929" y="956"/>
                  </a:lnTo>
                  <a:lnTo>
                    <a:pt x="7937" y="969"/>
                  </a:lnTo>
                  <a:lnTo>
                    <a:pt x="7947" y="982"/>
                  </a:lnTo>
                  <a:lnTo>
                    <a:pt x="7956" y="995"/>
                  </a:lnTo>
                  <a:lnTo>
                    <a:pt x="7966" y="1007"/>
                  </a:lnTo>
                  <a:lnTo>
                    <a:pt x="7978" y="1019"/>
                  </a:lnTo>
                  <a:lnTo>
                    <a:pt x="7990" y="1030"/>
                  </a:lnTo>
                  <a:lnTo>
                    <a:pt x="8003" y="1040"/>
                  </a:lnTo>
                  <a:lnTo>
                    <a:pt x="8015" y="1051"/>
                  </a:lnTo>
                  <a:lnTo>
                    <a:pt x="8028" y="1059"/>
                  </a:lnTo>
                  <a:lnTo>
                    <a:pt x="8041" y="1069"/>
                  </a:lnTo>
                  <a:lnTo>
                    <a:pt x="8055" y="1076"/>
                  </a:lnTo>
                  <a:lnTo>
                    <a:pt x="8069" y="1083"/>
                  </a:lnTo>
                  <a:lnTo>
                    <a:pt x="8083" y="1089"/>
                  </a:lnTo>
                  <a:lnTo>
                    <a:pt x="8098" y="1095"/>
                  </a:lnTo>
                  <a:lnTo>
                    <a:pt x="8112" y="1099"/>
                  </a:lnTo>
                  <a:lnTo>
                    <a:pt x="8128" y="1103"/>
                  </a:lnTo>
                  <a:lnTo>
                    <a:pt x="8143" y="1106"/>
                  </a:lnTo>
                  <a:lnTo>
                    <a:pt x="8159" y="1109"/>
                  </a:lnTo>
                  <a:lnTo>
                    <a:pt x="8176" y="1111"/>
                  </a:lnTo>
                  <a:lnTo>
                    <a:pt x="8192" y="1112"/>
                  </a:lnTo>
                  <a:lnTo>
                    <a:pt x="8209" y="1112"/>
                  </a:lnTo>
                  <a:lnTo>
                    <a:pt x="8229" y="1111"/>
                  </a:lnTo>
                  <a:lnTo>
                    <a:pt x="8249" y="1109"/>
                  </a:lnTo>
                  <a:lnTo>
                    <a:pt x="8268" y="1106"/>
                  </a:lnTo>
                  <a:lnTo>
                    <a:pt x="8287" y="1101"/>
                  </a:lnTo>
                  <a:lnTo>
                    <a:pt x="8306" y="1095"/>
                  </a:lnTo>
                  <a:lnTo>
                    <a:pt x="8324" y="1086"/>
                  </a:lnTo>
                  <a:lnTo>
                    <a:pt x="8342" y="1077"/>
                  </a:lnTo>
                  <a:lnTo>
                    <a:pt x="8360" y="1065"/>
                  </a:lnTo>
                  <a:lnTo>
                    <a:pt x="8376" y="1054"/>
                  </a:lnTo>
                  <a:lnTo>
                    <a:pt x="8391" y="1041"/>
                  </a:lnTo>
                  <a:lnTo>
                    <a:pt x="8406" y="1028"/>
                  </a:lnTo>
                  <a:lnTo>
                    <a:pt x="8419" y="1014"/>
                  </a:lnTo>
                  <a:lnTo>
                    <a:pt x="8432" y="999"/>
                  </a:lnTo>
                  <a:lnTo>
                    <a:pt x="8443" y="983"/>
                  </a:lnTo>
                  <a:lnTo>
                    <a:pt x="8455" y="965"/>
                  </a:lnTo>
                  <a:lnTo>
                    <a:pt x="8465" y="948"/>
                  </a:lnTo>
                  <a:lnTo>
                    <a:pt x="8285" y="948"/>
                  </a:lnTo>
                  <a:lnTo>
                    <a:pt x="8274" y="948"/>
                  </a:lnTo>
                  <a:lnTo>
                    <a:pt x="8262" y="946"/>
                  </a:lnTo>
                  <a:lnTo>
                    <a:pt x="8252" y="944"/>
                  </a:lnTo>
                  <a:lnTo>
                    <a:pt x="8241" y="939"/>
                  </a:lnTo>
                  <a:lnTo>
                    <a:pt x="8231" y="935"/>
                  </a:lnTo>
                  <a:lnTo>
                    <a:pt x="8222" y="929"/>
                  </a:lnTo>
                  <a:lnTo>
                    <a:pt x="8212" y="923"/>
                  </a:lnTo>
                  <a:lnTo>
                    <a:pt x="8204" y="914"/>
                  </a:lnTo>
                  <a:lnTo>
                    <a:pt x="8196" y="906"/>
                  </a:lnTo>
                  <a:lnTo>
                    <a:pt x="8189" y="898"/>
                  </a:lnTo>
                  <a:lnTo>
                    <a:pt x="8183" y="888"/>
                  </a:lnTo>
                  <a:lnTo>
                    <a:pt x="8179" y="878"/>
                  </a:lnTo>
                  <a:lnTo>
                    <a:pt x="8175" y="868"/>
                  </a:lnTo>
                  <a:lnTo>
                    <a:pt x="8173" y="857"/>
                  </a:lnTo>
                  <a:lnTo>
                    <a:pt x="8171" y="846"/>
                  </a:lnTo>
                  <a:lnTo>
                    <a:pt x="8171" y="833"/>
                  </a:lnTo>
                  <a:lnTo>
                    <a:pt x="8171" y="822"/>
                  </a:lnTo>
                  <a:lnTo>
                    <a:pt x="8173" y="810"/>
                  </a:lnTo>
                  <a:lnTo>
                    <a:pt x="8175" y="800"/>
                  </a:lnTo>
                  <a:lnTo>
                    <a:pt x="8179" y="789"/>
                  </a:lnTo>
                  <a:lnTo>
                    <a:pt x="8183" y="780"/>
                  </a:lnTo>
                  <a:lnTo>
                    <a:pt x="8189" y="770"/>
                  </a:lnTo>
                  <a:lnTo>
                    <a:pt x="8196" y="761"/>
                  </a:lnTo>
                  <a:lnTo>
                    <a:pt x="8204" y="753"/>
                  </a:lnTo>
                  <a:lnTo>
                    <a:pt x="8212" y="745"/>
                  </a:lnTo>
                  <a:lnTo>
                    <a:pt x="8222" y="738"/>
                  </a:lnTo>
                  <a:lnTo>
                    <a:pt x="8231" y="732"/>
                  </a:lnTo>
                  <a:lnTo>
                    <a:pt x="8241" y="727"/>
                  </a:lnTo>
                  <a:lnTo>
                    <a:pt x="8252" y="724"/>
                  </a:lnTo>
                  <a:lnTo>
                    <a:pt x="8262" y="721"/>
                  </a:lnTo>
                  <a:lnTo>
                    <a:pt x="8274" y="720"/>
                  </a:lnTo>
                  <a:lnTo>
                    <a:pt x="8285" y="719"/>
                  </a:lnTo>
                  <a:lnTo>
                    <a:pt x="8629" y="719"/>
                  </a:lnTo>
                  <a:lnTo>
                    <a:pt x="8640" y="720"/>
                  </a:lnTo>
                  <a:lnTo>
                    <a:pt x="8652" y="721"/>
                  </a:lnTo>
                  <a:lnTo>
                    <a:pt x="8662" y="724"/>
                  </a:lnTo>
                  <a:lnTo>
                    <a:pt x="8673" y="727"/>
                  </a:lnTo>
                  <a:lnTo>
                    <a:pt x="8682" y="732"/>
                  </a:lnTo>
                  <a:lnTo>
                    <a:pt x="8691" y="737"/>
                  </a:lnTo>
                  <a:lnTo>
                    <a:pt x="8701" y="745"/>
                  </a:lnTo>
                  <a:lnTo>
                    <a:pt x="8709" y="752"/>
                  </a:lnTo>
                  <a:lnTo>
                    <a:pt x="8717" y="760"/>
                  </a:lnTo>
                  <a:lnTo>
                    <a:pt x="8724" y="770"/>
                  </a:lnTo>
                  <a:lnTo>
                    <a:pt x="8730" y="779"/>
                  </a:lnTo>
                  <a:lnTo>
                    <a:pt x="8734" y="788"/>
                  </a:lnTo>
                  <a:lnTo>
                    <a:pt x="8738" y="799"/>
                  </a:lnTo>
                  <a:lnTo>
                    <a:pt x="8740" y="809"/>
                  </a:lnTo>
                  <a:lnTo>
                    <a:pt x="8742" y="821"/>
                  </a:lnTo>
                  <a:lnTo>
                    <a:pt x="8742" y="832"/>
                  </a:lnTo>
                  <a:close/>
                  <a:moveTo>
                    <a:pt x="6734" y="1182"/>
                  </a:moveTo>
                  <a:lnTo>
                    <a:pt x="6734" y="1203"/>
                  </a:lnTo>
                  <a:lnTo>
                    <a:pt x="6733" y="1224"/>
                  </a:lnTo>
                  <a:lnTo>
                    <a:pt x="6730" y="1242"/>
                  </a:lnTo>
                  <a:lnTo>
                    <a:pt x="6727" y="1260"/>
                  </a:lnTo>
                  <a:lnTo>
                    <a:pt x="6723" y="1276"/>
                  </a:lnTo>
                  <a:lnTo>
                    <a:pt x="6717" y="1290"/>
                  </a:lnTo>
                  <a:lnTo>
                    <a:pt x="6710" y="1304"/>
                  </a:lnTo>
                  <a:lnTo>
                    <a:pt x="6703" y="1315"/>
                  </a:lnTo>
                  <a:lnTo>
                    <a:pt x="6695" y="1326"/>
                  </a:lnTo>
                  <a:lnTo>
                    <a:pt x="6685" y="1335"/>
                  </a:lnTo>
                  <a:lnTo>
                    <a:pt x="6675" y="1342"/>
                  </a:lnTo>
                  <a:lnTo>
                    <a:pt x="6664" y="1349"/>
                  </a:lnTo>
                  <a:lnTo>
                    <a:pt x="6652" y="1354"/>
                  </a:lnTo>
                  <a:lnTo>
                    <a:pt x="6639" y="1357"/>
                  </a:lnTo>
                  <a:lnTo>
                    <a:pt x="6624" y="1359"/>
                  </a:lnTo>
                  <a:lnTo>
                    <a:pt x="6608" y="1360"/>
                  </a:lnTo>
                  <a:lnTo>
                    <a:pt x="6594" y="1359"/>
                  </a:lnTo>
                  <a:lnTo>
                    <a:pt x="6579" y="1357"/>
                  </a:lnTo>
                  <a:lnTo>
                    <a:pt x="6566" y="1354"/>
                  </a:lnTo>
                  <a:lnTo>
                    <a:pt x="6553" y="1349"/>
                  </a:lnTo>
                  <a:lnTo>
                    <a:pt x="6542" y="1342"/>
                  </a:lnTo>
                  <a:lnTo>
                    <a:pt x="6532" y="1335"/>
                  </a:lnTo>
                  <a:lnTo>
                    <a:pt x="6523" y="1326"/>
                  </a:lnTo>
                  <a:lnTo>
                    <a:pt x="6514" y="1315"/>
                  </a:lnTo>
                  <a:lnTo>
                    <a:pt x="6506" y="1304"/>
                  </a:lnTo>
                  <a:lnTo>
                    <a:pt x="6500" y="1290"/>
                  </a:lnTo>
                  <a:lnTo>
                    <a:pt x="6495" y="1276"/>
                  </a:lnTo>
                  <a:lnTo>
                    <a:pt x="6491" y="1260"/>
                  </a:lnTo>
                  <a:lnTo>
                    <a:pt x="6486" y="1242"/>
                  </a:lnTo>
                  <a:lnTo>
                    <a:pt x="6484" y="1224"/>
                  </a:lnTo>
                  <a:lnTo>
                    <a:pt x="6483" y="1204"/>
                  </a:lnTo>
                  <a:lnTo>
                    <a:pt x="6482" y="1182"/>
                  </a:lnTo>
                  <a:lnTo>
                    <a:pt x="6482" y="396"/>
                  </a:lnTo>
                  <a:lnTo>
                    <a:pt x="6483" y="376"/>
                  </a:lnTo>
                  <a:lnTo>
                    <a:pt x="6484" y="357"/>
                  </a:lnTo>
                  <a:lnTo>
                    <a:pt x="6486" y="340"/>
                  </a:lnTo>
                  <a:lnTo>
                    <a:pt x="6490" y="323"/>
                  </a:lnTo>
                  <a:lnTo>
                    <a:pt x="6494" y="307"/>
                  </a:lnTo>
                  <a:lnTo>
                    <a:pt x="6499" y="294"/>
                  </a:lnTo>
                  <a:lnTo>
                    <a:pt x="6505" y="281"/>
                  </a:lnTo>
                  <a:lnTo>
                    <a:pt x="6511" y="270"/>
                  </a:lnTo>
                  <a:lnTo>
                    <a:pt x="6520" y="260"/>
                  </a:lnTo>
                  <a:lnTo>
                    <a:pt x="6528" y="251"/>
                  </a:lnTo>
                  <a:lnTo>
                    <a:pt x="6537" y="244"/>
                  </a:lnTo>
                  <a:lnTo>
                    <a:pt x="6548" y="238"/>
                  </a:lnTo>
                  <a:lnTo>
                    <a:pt x="6559" y="233"/>
                  </a:lnTo>
                  <a:lnTo>
                    <a:pt x="6572" y="230"/>
                  </a:lnTo>
                  <a:lnTo>
                    <a:pt x="6585" y="228"/>
                  </a:lnTo>
                  <a:lnTo>
                    <a:pt x="6599" y="228"/>
                  </a:lnTo>
                  <a:lnTo>
                    <a:pt x="6608" y="228"/>
                  </a:lnTo>
                  <a:lnTo>
                    <a:pt x="6618" y="229"/>
                  </a:lnTo>
                  <a:lnTo>
                    <a:pt x="6626" y="230"/>
                  </a:lnTo>
                  <a:lnTo>
                    <a:pt x="6635" y="232"/>
                  </a:lnTo>
                  <a:lnTo>
                    <a:pt x="6644" y="235"/>
                  </a:lnTo>
                  <a:lnTo>
                    <a:pt x="6652" y="240"/>
                  </a:lnTo>
                  <a:lnTo>
                    <a:pt x="6660" y="244"/>
                  </a:lnTo>
                  <a:lnTo>
                    <a:pt x="6669" y="248"/>
                  </a:lnTo>
                  <a:lnTo>
                    <a:pt x="6677" y="253"/>
                  </a:lnTo>
                  <a:lnTo>
                    <a:pt x="6685" y="259"/>
                  </a:lnTo>
                  <a:lnTo>
                    <a:pt x="6694" y="266"/>
                  </a:lnTo>
                  <a:lnTo>
                    <a:pt x="6702" y="273"/>
                  </a:lnTo>
                  <a:lnTo>
                    <a:pt x="6718" y="290"/>
                  </a:lnTo>
                  <a:lnTo>
                    <a:pt x="6733" y="309"/>
                  </a:lnTo>
                  <a:lnTo>
                    <a:pt x="7198" y="923"/>
                  </a:lnTo>
                  <a:lnTo>
                    <a:pt x="7198" y="406"/>
                  </a:lnTo>
                  <a:lnTo>
                    <a:pt x="7199" y="384"/>
                  </a:lnTo>
                  <a:lnTo>
                    <a:pt x="7200" y="365"/>
                  </a:lnTo>
                  <a:lnTo>
                    <a:pt x="7202" y="346"/>
                  </a:lnTo>
                  <a:lnTo>
                    <a:pt x="7206" y="328"/>
                  </a:lnTo>
                  <a:lnTo>
                    <a:pt x="7210" y="312"/>
                  </a:lnTo>
                  <a:lnTo>
                    <a:pt x="7216" y="298"/>
                  </a:lnTo>
                  <a:lnTo>
                    <a:pt x="7222" y="284"/>
                  </a:lnTo>
                  <a:lnTo>
                    <a:pt x="7229" y="273"/>
                  </a:lnTo>
                  <a:lnTo>
                    <a:pt x="7238" y="262"/>
                  </a:lnTo>
                  <a:lnTo>
                    <a:pt x="7247" y="253"/>
                  </a:lnTo>
                  <a:lnTo>
                    <a:pt x="7257" y="245"/>
                  </a:lnTo>
                  <a:lnTo>
                    <a:pt x="7269" y="238"/>
                  </a:lnTo>
                  <a:lnTo>
                    <a:pt x="7281" y="234"/>
                  </a:lnTo>
                  <a:lnTo>
                    <a:pt x="7295" y="230"/>
                  </a:lnTo>
                  <a:lnTo>
                    <a:pt x="7309" y="228"/>
                  </a:lnTo>
                  <a:lnTo>
                    <a:pt x="7324" y="228"/>
                  </a:lnTo>
                  <a:lnTo>
                    <a:pt x="7339" y="228"/>
                  </a:lnTo>
                  <a:lnTo>
                    <a:pt x="7354" y="230"/>
                  </a:lnTo>
                  <a:lnTo>
                    <a:pt x="7368" y="234"/>
                  </a:lnTo>
                  <a:lnTo>
                    <a:pt x="7379" y="238"/>
                  </a:lnTo>
                  <a:lnTo>
                    <a:pt x="7390" y="245"/>
                  </a:lnTo>
                  <a:lnTo>
                    <a:pt x="7401" y="253"/>
                  </a:lnTo>
                  <a:lnTo>
                    <a:pt x="7410" y="262"/>
                  </a:lnTo>
                  <a:lnTo>
                    <a:pt x="7419" y="273"/>
                  </a:lnTo>
                  <a:lnTo>
                    <a:pt x="7426" y="284"/>
                  </a:lnTo>
                  <a:lnTo>
                    <a:pt x="7432" y="298"/>
                  </a:lnTo>
                  <a:lnTo>
                    <a:pt x="7438" y="312"/>
                  </a:lnTo>
                  <a:lnTo>
                    <a:pt x="7443" y="328"/>
                  </a:lnTo>
                  <a:lnTo>
                    <a:pt x="7446" y="346"/>
                  </a:lnTo>
                  <a:lnTo>
                    <a:pt x="7449" y="365"/>
                  </a:lnTo>
                  <a:lnTo>
                    <a:pt x="7450" y="385"/>
                  </a:lnTo>
                  <a:lnTo>
                    <a:pt x="7450" y="406"/>
                  </a:lnTo>
                  <a:lnTo>
                    <a:pt x="7450" y="1210"/>
                  </a:lnTo>
                  <a:lnTo>
                    <a:pt x="7450" y="1229"/>
                  </a:lnTo>
                  <a:lnTo>
                    <a:pt x="7449" y="1247"/>
                  </a:lnTo>
                  <a:lnTo>
                    <a:pt x="7447" y="1263"/>
                  </a:lnTo>
                  <a:lnTo>
                    <a:pt x="7444" y="1279"/>
                  </a:lnTo>
                  <a:lnTo>
                    <a:pt x="7439" y="1292"/>
                  </a:lnTo>
                  <a:lnTo>
                    <a:pt x="7434" y="1306"/>
                  </a:lnTo>
                  <a:lnTo>
                    <a:pt x="7428" y="1317"/>
                  </a:lnTo>
                  <a:lnTo>
                    <a:pt x="7422" y="1328"/>
                  </a:lnTo>
                  <a:lnTo>
                    <a:pt x="7413" y="1337"/>
                  </a:lnTo>
                  <a:lnTo>
                    <a:pt x="7405" y="1345"/>
                  </a:lnTo>
                  <a:lnTo>
                    <a:pt x="7396" y="1352"/>
                  </a:lnTo>
                  <a:lnTo>
                    <a:pt x="7385" y="1357"/>
                  </a:lnTo>
                  <a:lnTo>
                    <a:pt x="7374" y="1361"/>
                  </a:lnTo>
                  <a:lnTo>
                    <a:pt x="7362" y="1364"/>
                  </a:lnTo>
                  <a:lnTo>
                    <a:pt x="7349" y="1366"/>
                  </a:lnTo>
                  <a:lnTo>
                    <a:pt x="7335" y="1367"/>
                  </a:lnTo>
                  <a:lnTo>
                    <a:pt x="7326" y="1366"/>
                  </a:lnTo>
                  <a:lnTo>
                    <a:pt x="7317" y="1365"/>
                  </a:lnTo>
                  <a:lnTo>
                    <a:pt x="7307" y="1364"/>
                  </a:lnTo>
                  <a:lnTo>
                    <a:pt x="7298" y="1361"/>
                  </a:lnTo>
                  <a:lnTo>
                    <a:pt x="7288" y="1358"/>
                  </a:lnTo>
                  <a:lnTo>
                    <a:pt x="7280" y="1354"/>
                  </a:lnTo>
                  <a:lnTo>
                    <a:pt x="7271" y="1350"/>
                  </a:lnTo>
                  <a:lnTo>
                    <a:pt x="7261" y="1345"/>
                  </a:lnTo>
                  <a:lnTo>
                    <a:pt x="7253" y="1338"/>
                  </a:lnTo>
                  <a:lnTo>
                    <a:pt x="7244" y="1331"/>
                  </a:lnTo>
                  <a:lnTo>
                    <a:pt x="7234" y="1324"/>
                  </a:lnTo>
                  <a:lnTo>
                    <a:pt x="7226" y="1315"/>
                  </a:lnTo>
                  <a:lnTo>
                    <a:pt x="7208" y="1297"/>
                  </a:lnTo>
                  <a:lnTo>
                    <a:pt x="7191" y="1275"/>
                  </a:lnTo>
                  <a:lnTo>
                    <a:pt x="6734" y="673"/>
                  </a:lnTo>
                  <a:lnTo>
                    <a:pt x="6734" y="1182"/>
                  </a:lnTo>
                  <a:close/>
                  <a:moveTo>
                    <a:pt x="6249" y="1182"/>
                  </a:moveTo>
                  <a:lnTo>
                    <a:pt x="6249" y="1204"/>
                  </a:lnTo>
                  <a:lnTo>
                    <a:pt x="6248" y="1224"/>
                  </a:lnTo>
                  <a:lnTo>
                    <a:pt x="6245" y="1242"/>
                  </a:lnTo>
                  <a:lnTo>
                    <a:pt x="6242" y="1260"/>
                  </a:lnTo>
                  <a:lnTo>
                    <a:pt x="6238" y="1276"/>
                  </a:lnTo>
                  <a:lnTo>
                    <a:pt x="6231" y="1290"/>
                  </a:lnTo>
                  <a:lnTo>
                    <a:pt x="6225" y="1304"/>
                  </a:lnTo>
                  <a:lnTo>
                    <a:pt x="6218" y="1315"/>
                  </a:lnTo>
                  <a:lnTo>
                    <a:pt x="6209" y="1326"/>
                  </a:lnTo>
                  <a:lnTo>
                    <a:pt x="6200" y="1335"/>
                  </a:lnTo>
                  <a:lnTo>
                    <a:pt x="6190" y="1342"/>
                  </a:lnTo>
                  <a:lnTo>
                    <a:pt x="6178" y="1349"/>
                  </a:lnTo>
                  <a:lnTo>
                    <a:pt x="6167" y="1354"/>
                  </a:lnTo>
                  <a:lnTo>
                    <a:pt x="6153" y="1357"/>
                  </a:lnTo>
                  <a:lnTo>
                    <a:pt x="6139" y="1359"/>
                  </a:lnTo>
                  <a:lnTo>
                    <a:pt x="6123" y="1360"/>
                  </a:lnTo>
                  <a:lnTo>
                    <a:pt x="6108" y="1359"/>
                  </a:lnTo>
                  <a:lnTo>
                    <a:pt x="6094" y="1357"/>
                  </a:lnTo>
                  <a:lnTo>
                    <a:pt x="6080" y="1354"/>
                  </a:lnTo>
                  <a:lnTo>
                    <a:pt x="6068" y="1349"/>
                  </a:lnTo>
                  <a:lnTo>
                    <a:pt x="6056" y="1342"/>
                  </a:lnTo>
                  <a:lnTo>
                    <a:pt x="6047" y="1335"/>
                  </a:lnTo>
                  <a:lnTo>
                    <a:pt x="6038" y="1326"/>
                  </a:lnTo>
                  <a:lnTo>
                    <a:pt x="6028" y="1315"/>
                  </a:lnTo>
                  <a:lnTo>
                    <a:pt x="6021" y="1304"/>
                  </a:lnTo>
                  <a:lnTo>
                    <a:pt x="6015" y="1290"/>
                  </a:lnTo>
                  <a:lnTo>
                    <a:pt x="6009" y="1276"/>
                  </a:lnTo>
                  <a:lnTo>
                    <a:pt x="6005" y="1260"/>
                  </a:lnTo>
                  <a:lnTo>
                    <a:pt x="6001" y="1242"/>
                  </a:lnTo>
                  <a:lnTo>
                    <a:pt x="5999" y="1224"/>
                  </a:lnTo>
                  <a:lnTo>
                    <a:pt x="5998" y="1204"/>
                  </a:lnTo>
                  <a:lnTo>
                    <a:pt x="5997" y="1182"/>
                  </a:lnTo>
                  <a:lnTo>
                    <a:pt x="5997" y="405"/>
                  </a:lnTo>
                  <a:lnTo>
                    <a:pt x="5998" y="383"/>
                  </a:lnTo>
                  <a:lnTo>
                    <a:pt x="5999" y="363"/>
                  </a:lnTo>
                  <a:lnTo>
                    <a:pt x="6001" y="345"/>
                  </a:lnTo>
                  <a:lnTo>
                    <a:pt x="6005" y="327"/>
                  </a:lnTo>
                  <a:lnTo>
                    <a:pt x="6009" y="310"/>
                  </a:lnTo>
                  <a:lnTo>
                    <a:pt x="6015" y="296"/>
                  </a:lnTo>
                  <a:lnTo>
                    <a:pt x="6021" y="283"/>
                  </a:lnTo>
                  <a:lnTo>
                    <a:pt x="6028" y="271"/>
                  </a:lnTo>
                  <a:lnTo>
                    <a:pt x="6038" y="260"/>
                  </a:lnTo>
                  <a:lnTo>
                    <a:pt x="6047" y="251"/>
                  </a:lnTo>
                  <a:lnTo>
                    <a:pt x="6056" y="244"/>
                  </a:lnTo>
                  <a:lnTo>
                    <a:pt x="6068" y="237"/>
                  </a:lnTo>
                  <a:lnTo>
                    <a:pt x="6080" y="232"/>
                  </a:lnTo>
                  <a:lnTo>
                    <a:pt x="6094" y="229"/>
                  </a:lnTo>
                  <a:lnTo>
                    <a:pt x="6108" y="227"/>
                  </a:lnTo>
                  <a:lnTo>
                    <a:pt x="6123" y="226"/>
                  </a:lnTo>
                  <a:lnTo>
                    <a:pt x="6139" y="227"/>
                  </a:lnTo>
                  <a:lnTo>
                    <a:pt x="6153" y="229"/>
                  </a:lnTo>
                  <a:lnTo>
                    <a:pt x="6167" y="232"/>
                  </a:lnTo>
                  <a:lnTo>
                    <a:pt x="6178" y="237"/>
                  </a:lnTo>
                  <a:lnTo>
                    <a:pt x="6190" y="244"/>
                  </a:lnTo>
                  <a:lnTo>
                    <a:pt x="6200" y="251"/>
                  </a:lnTo>
                  <a:lnTo>
                    <a:pt x="6209" y="260"/>
                  </a:lnTo>
                  <a:lnTo>
                    <a:pt x="6218" y="271"/>
                  </a:lnTo>
                  <a:lnTo>
                    <a:pt x="6225" y="283"/>
                  </a:lnTo>
                  <a:lnTo>
                    <a:pt x="6231" y="296"/>
                  </a:lnTo>
                  <a:lnTo>
                    <a:pt x="6238" y="310"/>
                  </a:lnTo>
                  <a:lnTo>
                    <a:pt x="6242" y="327"/>
                  </a:lnTo>
                  <a:lnTo>
                    <a:pt x="6245" y="345"/>
                  </a:lnTo>
                  <a:lnTo>
                    <a:pt x="6248" y="363"/>
                  </a:lnTo>
                  <a:lnTo>
                    <a:pt x="6249" y="383"/>
                  </a:lnTo>
                  <a:lnTo>
                    <a:pt x="6249" y="405"/>
                  </a:lnTo>
                  <a:lnTo>
                    <a:pt x="6249" y="1182"/>
                  </a:lnTo>
                  <a:close/>
                  <a:moveTo>
                    <a:pt x="5369" y="475"/>
                  </a:moveTo>
                  <a:lnTo>
                    <a:pt x="5276" y="475"/>
                  </a:lnTo>
                  <a:lnTo>
                    <a:pt x="5254" y="475"/>
                  </a:lnTo>
                  <a:lnTo>
                    <a:pt x="5234" y="473"/>
                  </a:lnTo>
                  <a:lnTo>
                    <a:pt x="5215" y="471"/>
                  </a:lnTo>
                  <a:lnTo>
                    <a:pt x="5197" y="468"/>
                  </a:lnTo>
                  <a:lnTo>
                    <a:pt x="5181" y="463"/>
                  </a:lnTo>
                  <a:lnTo>
                    <a:pt x="5167" y="459"/>
                  </a:lnTo>
                  <a:lnTo>
                    <a:pt x="5153" y="453"/>
                  </a:lnTo>
                  <a:lnTo>
                    <a:pt x="5141" y="446"/>
                  </a:lnTo>
                  <a:lnTo>
                    <a:pt x="5130" y="438"/>
                  </a:lnTo>
                  <a:lnTo>
                    <a:pt x="5122" y="430"/>
                  </a:lnTo>
                  <a:lnTo>
                    <a:pt x="5114" y="420"/>
                  </a:lnTo>
                  <a:lnTo>
                    <a:pt x="5108" y="409"/>
                  </a:lnTo>
                  <a:lnTo>
                    <a:pt x="5102" y="399"/>
                  </a:lnTo>
                  <a:lnTo>
                    <a:pt x="5099" y="386"/>
                  </a:lnTo>
                  <a:lnTo>
                    <a:pt x="5097" y="373"/>
                  </a:lnTo>
                  <a:lnTo>
                    <a:pt x="5096" y="359"/>
                  </a:lnTo>
                  <a:lnTo>
                    <a:pt x="5097" y="345"/>
                  </a:lnTo>
                  <a:lnTo>
                    <a:pt x="5099" y="331"/>
                  </a:lnTo>
                  <a:lnTo>
                    <a:pt x="5102" y="319"/>
                  </a:lnTo>
                  <a:lnTo>
                    <a:pt x="5108" y="307"/>
                  </a:lnTo>
                  <a:lnTo>
                    <a:pt x="5114" y="297"/>
                  </a:lnTo>
                  <a:lnTo>
                    <a:pt x="5121" y="286"/>
                  </a:lnTo>
                  <a:lnTo>
                    <a:pt x="5130" y="278"/>
                  </a:lnTo>
                  <a:lnTo>
                    <a:pt x="5141" y="270"/>
                  </a:lnTo>
                  <a:lnTo>
                    <a:pt x="5153" y="263"/>
                  </a:lnTo>
                  <a:lnTo>
                    <a:pt x="5166" y="257"/>
                  </a:lnTo>
                  <a:lnTo>
                    <a:pt x="5181" y="252"/>
                  </a:lnTo>
                  <a:lnTo>
                    <a:pt x="5197" y="248"/>
                  </a:lnTo>
                  <a:lnTo>
                    <a:pt x="5215" y="245"/>
                  </a:lnTo>
                  <a:lnTo>
                    <a:pt x="5234" y="243"/>
                  </a:lnTo>
                  <a:lnTo>
                    <a:pt x="5254" y="241"/>
                  </a:lnTo>
                  <a:lnTo>
                    <a:pt x="5275" y="241"/>
                  </a:lnTo>
                  <a:lnTo>
                    <a:pt x="5714" y="241"/>
                  </a:lnTo>
                  <a:lnTo>
                    <a:pt x="5736" y="241"/>
                  </a:lnTo>
                  <a:lnTo>
                    <a:pt x="5756" y="243"/>
                  </a:lnTo>
                  <a:lnTo>
                    <a:pt x="5775" y="245"/>
                  </a:lnTo>
                  <a:lnTo>
                    <a:pt x="5793" y="248"/>
                  </a:lnTo>
                  <a:lnTo>
                    <a:pt x="5808" y="252"/>
                  </a:lnTo>
                  <a:lnTo>
                    <a:pt x="5823" y="257"/>
                  </a:lnTo>
                  <a:lnTo>
                    <a:pt x="5837" y="263"/>
                  </a:lnTo>
                  <a:lnTo>
                    <a:pt x="5849" y="270"/>
                  </a:lnTo>
                  <a:lnTo>
                    <a:pt x="5859" y="278"/>
                  </a:lnTo>
                  <a:lnTo>
                    <a:pt x="5868" y="286"/>
                  </a:lnTo>
                  <a:lnTo>
                    <a:pt x="5876" y="297"/>
                  </a:lnTo>
                  <a:lnTo>
                    <a:pt x="5882" y="307"/>
                  </a:lnTo>
                  <a:lnTo>
                    <a:pt x="5887" y="319"/>
                  </a:lnTo>
                  <a:lnTo>
                    <a:pt x="5891" y="331"/>
                  </a:lnTo>
                  <a:lnTo>
                    <a:pt x="5893" y="345"/>
                  </a:lnTo>
                  <a:lnTo>
                    <a:pt x="5894" y="359"/>
                  </a:lnTo>
                  <a:lnTo>
                    <a:pt x="5893" y="373"/>
                  </a:lnTo>
                  <a:lnTo>
                    <a:pt x="5891" y="386"/>
                  </a:lnTo>
                  <a:lnTo>
                    <a:pt x="5887" y="399"/>
                  </a:lnTo>
                  <a:lnTo>
                    <a:pt x="5882" y="409"/>
                  </a:lnTo>
                  <a:lnTo>
                    <a:pt x="5876" y="420"/>
                  </a:lnTo>
                  <a:lnTo>
                    <a:pt x="5868" y="430"/>
                  </a:lnTo>
                  <a:lnTo>
                    <a:pt x="5859" y="438"/>
                  </a:lnTo>
                  <a:lnTo>
                    <a:pt x="5849" y="446"/>
                  </a:lnTo>
                  <a:lnTo>
                    <a:pt x="5837" y="453"/>
                  </a:lnTo>
                  <a:lnTo>
                    <a:pt x="5823" y="459"/>
                  </a:lnTo>
                  <a:lnTo>
                    <a:pt x="5808" y="463"/>
                  </a:lnTo>
                  <a:lnTo>
                    <a:pt x="5793" y="468"/>
                  </a:lnTo>
                  <a:lnTo>
                    <a:pt x="5775" y="471"/>
                  </a:lnTo>
                  <a:lnTo>
                    <a:pt x="5756" y="473"/>
                  </a:lnTo>
                  <a:lnTo>
                    <a:pt x="5736" y="475"/>
                  </a:lnTo>
                  <a:lnTo>
                    <a:pt x="5714" y="475"/>
                  </a:lnTo>
                  <a:lnTo>
                    <a:pt x="5621" y="475"/>
                  </a:lnTo>
                  <a:lnTo>
                    <a:pt x="5621" y="1182"/>
                  </a:lnTo>
                  <a:lnTo>
                    <a:pt x="5620" y="1203"/>
                  </a:lnTo>
                  <a:lnTo>
                    <a:pt x="5619" y="1224"/>
                  </a:lnTo>
                  <a:lnTo>
                    <a:pt x="5617" y="1242"/>
                  </a:lnTo>
                  <a:lnTo>
                    <a:pt x="5613" y="1260"/>
                  </a:lnTo>
                  <a:lnTo>
                    <a:pt x="5608" y="1276"/>
                  </a:lnTo>
                  <a:lnTo>
                    <a:pt x="5603" y="1290"/>
                  </a:lnTo>
                  <a:lnTo>
                    <a:pt x="5597" y="1304"/>
                  </a:lnTo>
                  <a:lnTo>
                    <a:pt x="5590" y="1315"/>
                  </a:lnTo>
                  <a:lnTo>
                    <a:pt x="5580" y="1326"/>
                  </a:lnTo>
                  <a:lnTo>
                    <a:pt x="5572" y="1335"/>
                  </a:lnTo>
                  <a:lnTo>
                    <a:pt x="5562" y="1342"/>
                  </a:lnTo>
                  <a:lnTo>
                    <a:pt x="5550" y="1349"/>
                  </a:lnTo>
                  <a:lnTo>
                    <a:pt x="5538" y="1354"/>
                  </a:lnTo>
                  <a:lnTo>
                    <a:pt x="5524" y="1357"/>
                  </a:lnTo>
                  <a:lnTo>
                    <a:pt x="5510" y="1359"/>
                  </a:lnTo>
                  <a:lnTo>
                    <a:pt x="5495" y="1360"/>
                  </a:lnTo>
                  <a:lnTo>
                    <a:pt x="5479" y="1359"/>
                  </a:lnTo>
                  <a:lnTo>
                    <a:pt x="5465" y="1357"/>
                  </a:lnTo>
                  <a:lnTo>
                    <a:pt x="5452" y="1354"/>
                  </a:lnTo>
                  <a:lnTo>
                    <a:pt x="5440" y="1349"/>
                  </a:lnTo>
                  <a:lnTo>
                    <a:pt x="5428" y="1342"/>
                  </a:lnTo>
                  <a:lnTo>
                    <a:pt x="5418" y="1335"/>
                  </a:lnTo>
                  <a:lnTo>
                    <a:pt x="5409" y="1326"/>
                  </a:lnTo>
                  <a:lnTo>
                    <a:pt x="5400" y="1315"/>
                  </a:lnTo>
                  <a:lnTo>
                    <a:pt x="5393" y="1304"/>
                  </a:lnTo>
                  <a:lnTo>
                    <a:pt x="5387" y="1290"/>
                  </a:lnTo>
                  <a:lnTo>
                    <a:pt x="5380" y="1276"/>
                  </a:lnTo>
                  <a:lnTo>
                    <a:pt x="5376" y="1260"/>
                  </a:lnTo>
                  <a:lnTo>
                    <a:pt x="5373" y="1242"/>
                  </a:lnTo>
                  <a:lnTo>
                    <a:pt x="5370" y="1224"/>
                  </a:lnTo>
                  <a:lnTo>
                    <a:pt x="5369" y="1203"/>
                  </a:lnTo>
                  <a:lnTo>
                    <a:pt x="5369" y="1182"/>
                  </a:lnTo>
                  <a:lnTo>
                    <a:pt x="5369" y="475"/>
                  </a:lnTo>
                  <a:close/>
                  <a:moveTo>
                    <a:pt x="4867" y="241"/>
                  </a:moveTo>
                  <a:lnTo>
                    <a:pt x="4888" y="241"/>
                  </a:lnTo>
                  <a:lnTo>
                    <a:pt x="4909" y="243"/>
                  </a:lnTo>
                  <a:lnTo>
                    <a:pt x="4927" y="245"/>
                  </a:lnTo>
                  <a:lnTo>
                    <a:pt x="4945" y="248"/>
                  </a:lnTo>
                  <a:lnTo>
                    <a:pt x="4961" y="252"/>
                  </a:lnTo>
                  <a:lnTo>
                    <a:pt x="4975" y="257"/>
                  </a:lnTo>
                  <a:lnTo>
                    <a:pt x="4989" y="263"/>
                  </a:lnTo>
                  <a:lnTo>
                    <a:pt x="5001" y="270"/>
                  </a:lnTo>
                  <a:lnTo>
                    <a:pt x="5012" y="278"/>
                  </a:lnTo>
                  <a:lnTo>
                    <a:pt x="5020" y="286"/>
                  </a:lnTo>
                  <a:lnTo>
                    <a:pt x="5028" y="297"/>
                  </a:lnTo>
                  <a:lnTo>
                    <a:pt x="5035" y="307"/>
                  </a:lnTo>
                  <a:lnTo>
                    <a:pt x="5040" y="319"/>
                  </a:lnTo>
                  <a:lnTo>
                    <a:pt x="5043" y="331"/>
                  </a:lnTo>
                  <a:lnTo>
                    <a:pt x="5045" y="345"/>
                  </a:lnTo>
                  <a:lnTo>
                    <a:pt x="5046" y="359"/>
                  </a:lnTo>
                  <a:lnTo>
                    <a:pt x="5045" y="373"/>
                  </a:lnTo>
                  <a:lnTo>
                    <a:pt x="5043" y="386"/>
                  </a:lnTo>
                  <a:lnTo>
                    <a:pt x="5040" y="399"/>
                  </a:lnTo>
                  <a:lnTo>
                    <a:pt x="5035" y="409"/>
                  </a:lnTo>
                  <a:lnTo>
                    <a:pt x="5028" y="420"/>
                  </a:lnTo>
                  <a:lnTo>
                    <a:pt x="5020" y="430"/>
                  </a:lnTo>
                  <a:lnTo>
                    <a:pt x="5012" y="438"/>
                  </a:lnTo>
                  <a:lnTo>
                    <a:pt x="5001" y="446"/>
                  </a:lnTo>
                  <a:lnTo>
                    <a:pt x="4989" y="453"/>
                  </a:lnTo>
                  <a:lnTo>
                    <a:pt x="4975" y="459"/>
                  </a:lnTo>
                  <a:lnTo>
                    <a:pt x="4961" y="463"/>
                  </a:lnTo>
                  <a:lnTo>
                    <a:pt x="4945" y="468"/>
                  </a:lnTo>
                  <a:lnTo>
                    <a:pt x="4927" y="471"/>
                  </a:lnTo>
                  <a:lnTo>
                    <a:pt x="4909" y="473"/>
                  </a:lnTo>
                  <a:lnTo>
                    <a:pt x="4888" y="475"/>
                  </a:lnTo>
                  <a:lnTo>
                    <a:pt x="4867" y="475"/>
                  </a:lnTo>
                  <a:lnTo>
                    <a:pt x="4662" y="475"/>
                  </a:lnTo>
                  <a:lnTo>
                    <a:pt x="4662" y="673"/>
                  </a:lnTo>
                  <a:lnTo>
                    <a:pt x="4838" y="673"/>
                  </a:lnTo>
                  <a:lnTo>
                    <a:pt x="4860" y="673"/>
                  </a:lnTo>
                  <a:lnTo>
                    <a:pt x="4880" y="675"/>
                  </a:lnTo>
                  <a:lnTo>
                    <a:pt x="4899" y="677"/>
                  </a:lnTo>
                  <a:lnTo>
                    <a:pt x="4917" y="680"/>
                  </a:lnTo>
                  <a:lnTo>
                    <a:pt x="4933" y="684"/>
                  </a:lnTo>
                  <a:lnTo>
                    <a:pt x="4947" y="689"/>
                  </a:lnTo>
                  <a:lnTo>
                    <a:pt x="4961" y="695"/>
                  </a:lnTo>
                  <a:lnTo>
                    <a:pt x="4973" y="702"/>
                  </a:lnTo>
                  <a:lnTo>
                    <a:pt x="4984" y="709"/>
                  </a:lnTo>
                  <a:lnTo>
                    <a:pt x="4993" y="719"/>
                  </a:lnTo>
                  <a:lnTo>
                    <a:pt x="5000" y="728"/>
                  </a:lnTo>
                  <a:lnTo>
                    <a:pt x="5006" y="738"/>
                  </a:lnTo>
                  <a:lnTo>
                    <a:pt x="5012" y="750"/>
                  </a:lnTo>
                  <a:lnTo>
                    <a:pt x="5015" y="762"/>
                  </a:lnTo>
                  <a:lnTo>
                    <a:pt x="5017" y="776"/>
                  </a:lnTo>
                  <a:lnTo>
                    <a:pt x="5018" y="789"/>
                  </a:lnTo>
                  <a:lnTo>
                    <a:pt x="5017" y="804"/>
                  </a:lnTo>
                  <a:lnTo>
                    <a:pt x="5015" y="817"/>
                  </a:lnTo>
                  <a:lnTo>
                    <a:pt x="5012" y="829"/>
                  </a:lnTo>
                  <a:lnTo>
                    <a:pt x="5006" y="840"/>
                  </a:lnTo>
                  <a:lnTo>
                    <a:pt x="5000" y="851"/>
                  </a:lnTo>
                  <a:lnTo>
                    <a:pt x="4993" y="860"/>
                  </a:lnTo>
                  <a:lnTo>
                    <a:pt x="4984" y="869"/>
                  </a:lnTo>
                  <a:lnTo>
                    <a:pt x="4973" y="877"/>
                  </a:lnTo>
                  <a:lnTo>
                    <a:pt x="4961" y="883"/>
                  </a:lnTo>
                  <a:lnTo>
                    <a:pt x="4947" y="889"/>
                  </a:lnTo>
                  <a:lnTo>
                    <a:pt x="4933" y="895"/>
                  </a:lnTo>
                  <a:lnTo>
                    <a:pt x="4917" y="899"/>
                  </a:lnTo>
                  <a:lnTo>
                    <a:pt x="4899" y="902"/>
                  </a:lnTo>
                  <a:lnTo>
                    <a:pt x="4880" y="904"/>
                  </a:lnTo>
                  <a:lnTo>
                    <a:pt x="4860" y="905"/>
                  </a:lnTo>
                  <a:lnTo>
                    <a:pt x="4838" y="906"/>
                  </a:lnTo>
                  <a:lnTo>
                    <a:pt x="4662" y="906"/>
                  </a:lnTo>
                  <a:lnTo>
                    <a:pt x="4662" y="1113"/>
                  </a:lnTo>
                  <a:lnTo>
                    <a:pt x="4874" y="1113"/>
                  </a:lnTo>
                  <a:lnTo>
                    <a:pt x="4896" y="1114"/>
                  </a:lnTo>
                  <a:lnTo>
                    <a:pt x="4916" y="1115"/>
                  </a:lnTo>
                  <a:lnTo>
                    <a:pt x="4935" y="1118"/>
                  </a:lnTo>
                  <a:lnTo>
                    <a:pt x="4952" y="1121"/>
                  </a:lnTo>
                  <a:lnTo>
                    <a:pt x="4969" y="1125"/>
                  </a:lnTo>
                  <a:lnTo>
                    <a:pt x="4984" y="1130"/>
                  </a:lnTo>
                  <a:lnTo>
                    <a:pt x="4996" y="1135"/>
                  </a:lnTo>
                  <a:lnTo>
                    <a:pt x="5009" y="1143"/>
                  </a:lnTo>
                  <a:lnTo>
                    <a:pt x="5019" y="1150"/>
                  </a:lnTo>
                  <a:lnTo>
                    <a:pt x="5028" y="1159"/>
                  </a:lnTo>
                  <a:lnTo>
                    <a:pt x="5036" y="1169"/>
                  </a:lnTo>
                  <a:lnTo>
                    <a:pt x="5042" y="1179"/>
                  </a:lnTo>
                  <a:lnTo>
                    <a:pt x="5047" y="1190"/>
                  </a:lnTo>
                  <a:lnTo>
                    <a:pt x="5050" y="1203"/>
                  </a:lnTo>
                  <a:lnTo>
                    <a:pt x="5052" y="1215"/>
                  </a:lnTo>
                  <a:lnTo>
                    <a:pt x="5053" y="1230"/>
                  </a:lnTo>
                  <a:lnTo>
                    <a:pt x="5052" y="1244"/>
                  </a:lnTo>
                  <a:lnTo>
                    <a:pt x="5050" y="1257"/>
                  </a:lnTo>
                  <a:lnTo>
                    <a:pt x="5047" y="1270"/>
                  </a:lnTo>
                  <a:lnTo>
                    <a:pt x="5042" y="1281"/>
                  </a:lnTo>
                  <a:lnTo>
                    <a:pt x="5036" y="1291"/>
                  </a:lnTo>
                  <a:lnTo>
                    <a:pt x="5028" y="1301"/>
                  </a:lnTo>
                  <a:lnTo>
                    <a:pt x="5019" y="1309"/>
                  </a:lnTo>
                  <a:lnTo>
                    <a:pt x="5009" y="1317"/>
                  </a:lnTo>
                  <a:lnTo>
                    <a:pt x="4996" y="1324"/>
                  </a:lnTo>
                  <a:lnTo>
                    <a:pt x="4984" y="1330"/>
                  </a:lnTo>
                  <a:lnTo>
                    <a:pt x="4969" y="1335"/>
                  </a:lnTo>
                  <a:lnTo>
                    <a:pt x="4952" y="1339"/>
                  </a:lnTo>
                  <a:lnTo>
                    <a:pt x="4935" y="1342"/>
                  </a:lnTo>
                  <a:lnTo>
                    <a:pt x="4916" y="1345"/>
                  </a:lnTo>
                  <a:lnTo>
                    <a:pt x="4896" y="1347"/>
                  </a:lnTo>
                  <a:lnTo>
                    <a:pt x="4874" y="1347"/>
                  </a:lnTo>
                  <a:lnTo>
                    <a:pt x="4579" y="1347"/>
                  </a:lnTo>
                  <a:lnTo>
                    <a:pt x="4558" y="1346"/>
                  </a:lnTo>
                  <a:lnTo>
                    <a:pt x="4536" y="1345"/>
                  </a:lnTo>
                  <a:lnTo>
                    <a:pt x="4517" y="1342"/>
                  </a:lnTo>
                  <a:lnTo>
                    <a:pt x="4499" y="1338"/>
                  </a:lnTo>
                  <a:lnTo>
                    <a:pt x="4484" y="1334"/>
                  </a:lnTo>
                  <a:lnTo>
                    <a:pt x="4470" y="1329"/>
                  </a:lnTo>
                  <a:lnTo>
                    <a:pt x="4459" y="1323"/>
                  </a:lnTo>
                  <a:lnTo>
                    <a:pt x="4448" y="1315"/>
                  </a:lnTo>
                  <a:lnTo>
                    <a:pt x="4444" y="1311"/>
                  </a:lnTo>
                  <a:lnTo>
                    <a:pt x="4439" y="1306"/>
                  </a:lnTo>
                  <a:lnTo>
                    <a:pt x="4435" y="1301"/>
                  </a:lnTo>
                  <a:lnTo>
                    <a:pt x="4432" y="1295"/>
                  </a:lnTo>
                  <a:lnTo>
                    <a:pt x="4424" y="1281"/>
                  </a:lnTo>
                  <a:lnTo>
                    <a:pt x="4419" y="1266"/>
                  </a:lnTo>
                  <a:lnTo>
                    <a:pt x="4415" y="1249"/>
                  </a:lnTo>
                  <a:lnTo>
                    <a:pt x="4412" y="1231"/>
                  </a:lnTo>
                  <a:lnTo>
                    <a:pt x="4410" y="1210"/>
                  </a:lnTo>
                  <a:lnTo>
                    <a:pt x="4409" y="1188"/>
                  </a:lnTo>
                  <a:lnTo>
                    <a:pt x="4409" y="418"/>
                  </a:lnTo>
                  <a:lnTo>
                    <a:pt x="4410" y="394"/>
                  </a:lnTo>
                  <a:lnTo>
                    <a:pt x="4412" y="373"/>
                  </a:lnTo>
                  <a:lnTo>
                    <a:pt x="4415" y="353"/>
                  </a:lnTo>
                  <a:lnTo>
                    <a:pt x="4419" y="334"/>
                  </a:lnTo>
                  <a:lnTo>
                    <a:pt x="4424" y="319"/>
                  </a:lnTo>
                  <a:lnTo>
                    <a:pt x="4431" y="304"/>
                  </a:lnTo>
                  <a:lnTo>
                    <a:pt x="4439" y="292"/>
                  </a:lnTo>
                  <a:lnTo>
                    <a:pt x="4448" y="280"/>
                  </a:lnTo>
                  <a:lnTo>
                    <a:pt x="4459" y="271"/>
                  </a:lnTo>
                  <a:lnTo>
                    <a:pt x="4471" y="262"/>
                  </a:lnTo>
                  <a:lnTo>
                    <a:pt x="4485" y="256"/>
                  </a:lnTo>
                  <a:lnTo>
                    <a:pt x="4501" y="250"/>
                  </a:lnTo>
                  <a:lnTo>
                    <a:pt x="4519" y="246"/>
                  </a:lnTo>
                  <a:lnTo>
                    <a:pt x="4539" y="243"/>
                  </a:lnTo>
                  <a:lnTo>
                    <a:pt x="4560" y="241"/>
                  </a:lnTo>
                  <a:lnTo>
                    <a:pt x="4583" y="241"/>
                  </a:lnTo>
                  <a:lnTo>
                    <a:pt x="4867" y="241"/>
                  </a:lnTo>
                  <a:close/>
                  <a:moveTo>
                    <a:pt x="3992" y="317"/>
                  </a:moveTo>
                  <a:lnTo>
                    <a:pt x="4011" y="296"/>
                  </a:lnTo>
                  <a:lnTo>
                    <a:pt x="4030" y="278"/>
                  </a:lnTo>
                  <a:lnTo>
                    <a:pt x="4046" y="263"/>
                  </a:lnTo>
                  <a:lnTo>
                    <a:pt x="4063" y="251"/>
                  </a:lnTo>
                  <a:lnTo>
                    <a:pt x="4080" y="242"/>
                  </a:lnTo>
                  <a:lnTo>
                    <a:pt x="4094" y="235"/>
                  </a:lnTo>
                  <a:lnTo>
                    <a:pt x="4101" y="233"/>
                  </a:lnTo>
                  <a:lnTo>
                    <a:pt x="4109" y="231"/>
                  </a:lnTo>
                  <a:lnTo>
                    <a:pt x="4116" y="230"/>
                  </a:lnTo>
                  <a:lnTo>
                    <a:pt x="4123" y="230"/>
                  </a:lnTo>
                  <a:lnTo>
                    <a:pt x="4135" y="230"/>
                  </a:lnTo>
                  <a:lnTo>
                    <a:pt x="4145" y="232"/>
                  </a:lnTo>
                  <a:lnTo>
                    <a:pt x="4157" y="234"/>
                  </a:lnTo>
                  <a:lnTo>
                    <a:pt x="4166" y="238"/>
                  </a:lnTo>
                  <a:lnTo>
                    <a:pt x="4176" y="243"/>
                  </a:lnTo>
                  <a:lnTo>
                    <a:pt x="4186" y="249"/>
                  </a:lnTo>
                  <a:lnTo>
                    <a:pt x="4194" y="255"/>
                  </a:lnTo>
                  <a:lnTo>
                    <a:pt x="4203" y="263"/>
                  </a:lnTo>
                  <a:lnTo>
                    <a:pt x="4211" y="272"/>
                  </a:lnTo>
                  <a:lnTo>
                    <a:pt x="4217" y="281"/>
                  </a:lnTo>
                  <a:lnTo>
                    <a:pt x="4223" y="291"/>
                  </a:lnTo>
                  <a:lnTo>
                    <a:pt x="4227" y="301"/>
                  </a:lnTo>
                  <a:lnTo>
                    <a:pt x="4232" y="311"/>
                  </a:lnTo>
                  <a:lnTo>
                    <a:pt x="4234" y="322"/>
                  </a:lnTo>
                  <a:lnTo>
                    <a:pt x="4236" y="333"/>
                  </a:lnTo>
                  <a:lnTo>
                    <a:pt x="4236" y="345"/>
                  </a:lnTo>
                  <a:lnTo>
                    <a:pt x="4235" y="359"/>
                  </a:lnTo>
                  <a:lnTo>
                    <a:pt x="4232" y="374"/>
                  </a:lnTo>
                  <a:lnTo>
                    <a:pt x="4227" y="390"/>
                  </a:lnTo>
                  <a:lnTo>
                    <a:pt x="4220" y="404"/>
                  </a:lnTo>
                  <a:lnTo>
                    <a:pt x="4211" y="421"/>
                  </a:lnTo>
                  <a:lnTo>
                    <a:pt x="4200" y="436"/>
                  </a:lnTo>
                  <a:lnTo>
                    <a:pt x="4187" y="453"/>
                  </a:lnTo>
                  <a:lnTo>
                    <a:pt x="4172" y="469"/>
                  </a:lnTo>
                  <a:lnTo>
                    <a:pt x="3900" y="753"/>
                  </a:lnTo>
                  <a:lnTo>
                    <a:pt x="4238" y="1120"/>
                  </a:lnTo>
                  <a:lnTo>
                    <a:pt x="4252" y="1136"/>
                  </a:lnTo>
                  <a:lnTo>
                    <a:pt x="4265" y="1153"/>
                  </a:lnTo>
                  <a:lnTo>
                    <a:pt x="4276" y="1170"/>
                  </a:lnTo>
                  <a:lnTo>
                    <a:pt x="4286" y="1185"/>
                  </a:lnTo>
                  <a:lnTo>
                    <a:pt x="4292" y="1201"/>
                  </a:lnTo>
                  <a:lnTo>
                    <a:pt x="4297" y="1215"/>
                  </a:lnTo>
                  <a:lnTo>
                    <a:pt x="4300" y="1230"/>
                  </a:lnTo>
                  <a:lnTo>
                    <a:pt x="4301" y="1245"/>
                  </a:lnTo>
                  <a:lnTo>
                    <a:pt x="4300" y="1256"/>
                  </a:lnTo>
                  <a:lnTo>
                    <a:pt x="4299" y="1266"/>
                  </a:lnTo>
                  <a:lnTo>
                    <a:pt x="4296" y="1277"/>
                  </a:lnTo>
                  <a:lnTo>
                    <a:pt x="4293" y="1287"/>
                  </a:lnTo>
                  <a:lnTo>
                    <a:pt x="4288" y="1298"/>
                  </a:lnTo>
                  <a:lnTo>
                    <a:pt x="4282" y="1307"/>
                  </a:lnTo>
                  <a:lnTo>
                    <a:pt x="4274" y="1316"/>
                  </a:lnTo>
                  <a:lnTo>
                    <a:pt x="4267" y="1326"/>
                  </a:lnTo>
                  <a:lnTo>
                    <a:pt x="4258" y="1333"/>
                  </a:lnTo>
                  <a:lnTo>
                    <a:pt x="4248" y="1340"/>
                  </a:lnTo>
                  <a:lnTo>
                    <a:pt x="4239" y="1347"/>
                  </a:lnTo>
                  <a:lnTo>
                    <a:pt x="4228" y="1352"/>
                  </a:lnTo>
                  <a:lnTo>
                    <a:pt x="4218" y="1355"/>
                  </a:lnTo>
                  <a:lnTo>
                    <a:pt x="4208" y="1358"/>
                  </a:lnTo>
                  <a:lnTo>
                    <a:pt x="4196" y="1360"/>
                  </a:lnTo>
                  <a:lnTo>
                    <a:pt x="4185" y="1360"/>
                  </a:lnTo>
                  <a:lnTo>
                    <a:pt x="4178" y="1360"/>
                  </a:lnTo>
                  <a:lnTo>
                    <a:pt x="4171" y="1359"/>
                  </a:lnTo>
                  <a:lnTo>
                    <a:pt x="4163" y="1357"/>
                  </a:lnTo>
                  <a:lnTo>
                    <a:pt x="4156" y="1355"/>
                  </a:lnTo>
                  <a:lnTo>
                    <a:pt x="4148" y="1352"/>
                  </a:lnTo>
                  <a:lnTo>
                    <a:pt x="4140" y="1348"/>
                  </a:lnTo>
                  <a:lnTo>
                    <a:pt x="4132" y="1344"/>
                  </a:lnTo>
                  <a:lnTo>
                    <a:pt x="4123" y="1338"/>
                  </a:lnTo>
                  <a:lnTo>
                    <a:pt x="4106" y="1326"/>
                  </a:lnTo>
                  <a:lnTo>
                    <a:pt x="4088" y="1311"/>
                  </a:lnTo>
                  <a:lnTo>
                    <a:pt x="4069" y="1292"/>
                  </a:lnTo>
                  <a:lnTo>
                    <a:pt x="4049" y="1272"/>
                  </a:lnTo>
                  <a:lnTo>
                    <a:pt x="3671" y="855"/>
                  </a:lnTo>
                  <a:lnTo>
                    <a:pt x="3671" y="1182"/>
                  </a:lnTo>
                  <a:lnTo>
                    <a:pt x="3671" y="1203"/>
                  </a:lnTo>
                  <a:lnTo>
                    <a:pt x="3669" y="1224"/>
                  </a:lnTo>
                  <a:lnTo>
                    <a:pt x="3667" y="1242"/>
                  </a:lnTo>
                  <a:lnTo>
                    <a:pt x="3664" y="1260"/>
                  </a:lnTo>
                  <a:lnTo>
                    <a:pt x="3660" y="1276"/>
                  </a:lnTo>
                  <a:lnTo>
                    <a:pt x="3654" y="1290"/>
                  </a:lnTo>
                  <a:lnTo>
                    <a:pt x="3647" y="1304"/>
                  </a:lnTo>
                  <a:lnTo>
                    <a:pt x="3640" y="1315"/>
                  </a:lnTo>
                  <a:lnTo>
                    <a:pt x="3632" y="1326"/>
                  </a:lnTo>
                  <a:lnTo>
                    <a:pt x="3622" y="1335"/>
                  </a:lnTo>
                  <a:lnTo>
                    <a:pt x="3612" y="1342"/>
                  </a:lnTo>
                  <a:lnTo>
                    <a:pt x="3600" y="1349"/>
                  </a:lnTo>
                  <a:lnTo>
                    <a:pt x="3588" y="1354"/>
                  </a:lnTo>
                  <a:lnTo>
                    <a:pt x="3575" y="1357"/>
                  </a:lnTo>
                  <a:lnTo>
                    <a:pt x="3561" y="1359"/>
                  </a:lnTo>
                  <a:lnTo>
                    <a:pt x="3545" y="1360"/>
                  </a:lnTo>
                  <a:lnTo>
                    <a:pt x="3531" y="1359"/>
                  </a:lnTo>
                  <a:lnTo>
                    <a:pt x="3516" y="1357"/>
                  </a:lnTo>
                  <a:lnTo>
                    <a:pt x="3503" y="1354"/>
                  </a:lnTo>
                  <a:lnTo>
                    <a:pt x="3490" y="1349"/>
                  </a:lnTo>
                  <a:lnTo>
                    <a:pt x="3479" y="1342"/>
                  </a:lnTo>
                  <a:lnTo>
                    <a:pt x="3468" y="1335"/>
                  </a:lnTo>
                  <a:lnTo>
                    <a:pt x="3459" y="1326"/>
                  </a:lnTo>
                  <a:lnTo>
                    <a:pt x="3450" y="1315"/>
                  </a:lnTo>
                  <a:lnTo>
                    <a:pt x="3443" y="1304"/>
                  </a:lnTo>
                  <a:lnTo>
                    <a:pt x="3437" y="1290"/>
                  </a:lnTo>
                  <a:lnTo>
                    <a:pt x="3432" y="1276"/>
                  </a:lnTo>
                  <a:lnTo>
                    <a:pt x="3428" y="1260"/>
                  </a:lnTo>
                  <a:lnTo>
                    <a:pt x="3423" y="1242"/>
                  </a:lnTo>
                  <a:lnTo>
                    <a:pt x="3421" y="1224"/>
                  </a:lnTo>
                  <a:lnTo>
                    <a:pt x="3420" y="1204"/>
                  </a:lnTo>
                  <a:lnTo>
                    <a:pt x="3419" y="1182"/>
                  </a:lnTo>
                  <a:lnTo>
                    <a:pt x="3419" y="405"/>
                  </a:lnTo>
                  <a:lnTo>
                    <a:pt x="3420" y="383"/>
                  </a:lnTo>
                  <a:lnTo>
                    <a:pt x="3421" y="363"/>
                  </a:lnTo>
                  <a:lnTo>
                    <a:pt x="3423" y="345"/>
                  </a:lnTo>
                  <a:lnTo>
                    <a:pt x="3428" y="327"/>
                  </a:lnTo>
                  <a:lnTo>
                    <a:pt x="3432" y="310"/>
                  </a:lnTo>
                  <a:lnTo>
                    <a:pt x="3437" y="296"/>
                  </a:lnTo>
                  <a:lnTo>
                    <a:pt x="3443" y="283"/>
                  </a:lnTo>
                  <a:lnTo>
                    <a:pt x="3450" y="271"/>
                  </a:lnTo>
                  <a:lnTo>
                    <a:pt x="3459" y="260"/>
                  </a:lnTo>
                  <a:lnTo>
                    <a:pt x="3468" y="251"/>
                  </a:lnTo>
                  <a:lnTo>
                    <a:pt x="3479" y="244"/>
                  </a:lnTo>
                  <a:lnTo>
                    <a:pt x="3490" y="237"/>
                  </a:lnTo>
                  <a:lnTo>
                    <a:pt x="3503" y="232"/>
                  </a:lnTo>
                  <a:lnTo>
                    <a:pt x="3516" y="229"/>
                  </a:lnTo>
                  <a:lnTo>
                    <a:pt x="3531" y="227"/>
                  </a:lnTo>
                  <a:lnTo>
                    <a:pt x="3545" y="226"/>
                  </a:lnTo>
                  <a:lnTo>
                    <a:pt x="3561" y="227"/>
                  </a:lnTo>
                  <a:lnTo>
                    <a:pt x="3575" y="229"/>
                  </a:lnTo>
                  <a:lnTo>
                    <a:pt x="3588" y="232"/>
                  </a:lnTo>
                  <a:lnTo>
                    <a:pt x="3600" y="237"/>
                  </a:lnTo>
                  <a:lnTo>
                    <a:pt x="3612" y="244"/>
                  </a:lnTo>
                  <a:lnTo>
                    <a:pt x="3622" y="251"/>
                  </a:lnTo>
                  <a:lnTo>
                    <a:pt x="3632" y="260"/>
                  </a:lnTo>
                  <a:lnTo>
                    <a:pt x="3640" y="271"/>
                  </a:lnTo>
                  <a:lnTo>
                    <a:pt x="3647" y="283"/>
                  </a:lnTo>
                  <a:lnTo>
                    <a:pt x="3654" y="296"/>
                  </a:lnTo>
                  <a:lnTo>
                    <a:pt x="3660" y="310"/>
                  </a:lnTo>
                  <a:lnTo>
                    <a:pt x="3664" y="327"/>
                  </a:lnTo>
                  <a:lnTo>
                    <a:pt x="3667" y="345"/>
                  </a:lnTo>
                  <a:lnTo>
                    <a:pt x="3669" y="363"/>
                  </a:lnTo>
                  <a:lnTo>
                    <a:pt x="3671" y="383"/>
                  </a:lnTo>
                  <a:lnTo>
                    <a:pt x="3671" y="405"/>
                  </a:lnTo>
                  <a:lnTo>
                    <a:pt x="3671" y="679"/>
                  </a:lnTo>
                  <a:lnTo>
                    <a:pt x="3992" y="317"/>
                  </a:lnTo>
                  <a:close/>
                  <a:moveTo>
                    <a:pt x="2711" y="742"/>
                  </a:moveTo>
                  <a:lnTo>
                    <a:pt x="2828" y="742"/>
                  </a:lnTo>
                  <a:lnTo>
                    <a:pt x="2847" y="740"/>
                  </a:lnTo>
                  <a:lnTo>
                    <a:pt x="2865" y="739"/>
                  </a:lnTo>
                  <a:lnTo>
                    <a:pt x="2882" y="736"/>
                  </a:lnTo>
                  <a:lnTo>
                    <a:pt x="2897" y="732"/>
                  </a:lnTo>
                  <a:lnTo>
                    <a:pt x="2912" y="728"/>
                  </a:lnTo>
                  <a:lnTo>
                    <a:pt x="2926" y="722"/>
                  </a:lnTo>
                  <a:lnTo>
                    <a:pt x="2937" y="714"/>
                  </a:lnTo>
                  <a:lnTo>
                    <a:pt x="2947" y="707"/>
                  </a:lnTo>
                  <a:lnTo>
                    <a:pt x="2957" y="698"/>
                  </a:lnTo>
                  <a:lnTo>
                    <a:pt x="2965" y="687"/>
                  </a:lnTo>
                  <a:lnTo>
                    <a:pt x="2972" y="677"/>
                  </a:lnTo>
                  <a:lnTo>
                    <a:pt x="2978" y="664"/>
                  </a:lnTo>
                  <a:lnTo>
                    <a:pt x="2982" y="651"/>
                  </a:lnTo>
                  <a:lnTo>
                    <a:pt x="2985" y="636"/>
                  </a:lnTo>
                  <a:lnTo>
                    <a:pt x="2987" y="621"/>
                  </a:lnTo>
                  <a:lnTo>
                    <a:pt x="2988" y="604"/>
                  </a:lnTo>
                  <a:lnTo>
                    <a:pt x="2987" y="588"/>
                  </a:lnTo>
                  <a:lnTo>
                    <a:pt x="2986" y="574"/>
                  </a:lnTo>
                  <a:lnTo>
                    <a:pt x="2983" y="559"/>
                  </a:lnTo>
                  <a:lnTo>
                    <a:pt x="2978" y="547"/>
                  </a:lnTo>
                  <a:lnTo>
                    <a:pt x="2972" y="534"/>
                  </a:lnTo>
                  <a:lnTo>
                    <a:pt x="2966" y="524"/>
                  </a:lnTo>
                  <a:lnTo>
                    <a:pt x="2958" y="514"/>
                  </a:lnTo>
                  <a:lnTo>
                    <a:pt x="2948" y="505"/>
                  </a:lnTo>
                  <a:lnTo>
                    <a:pt x="2938" y="498"/>
                  </a:lnTo>
                  <a:lnTo>
                    <a:pt x="2927" y="491"/>
                  </a:lnTo>
                  <a:lnTo>
                    <a:pt x="2914" y="485"/>
                  </a:lnTo>
                  <a:lnTo>
                    <a:pt x="2900" y="480"/>
                  </a:lnTo>
                  <a:lnTo>
                    <a:pt x="2884" y="477"/>
                  </a:lnTo>
                  <a:lnTo>
                    <a:pt x="2867" y="474"/>
                  </a:lnTo>
                  <a:lnTo>
                    <a:pt x="2850" y="473"/>
                  </a:lnTo>
                  <a:lnTo>
                    <a:pt x="2831" y="472"/>
                  </a:lnTo>
                  <a:lnTo>
                    <a:pt x="2711" y="472"/>
                  </a:lnTo>
                  <a:lnTo>
                    <a:pt x="2711" y="742"/>
                  </a:lnTo>
                  <a:close/>
                  <a:moveTo>
                    <a:pt x="2711" y="909"/>
                  </a:moveTo>
                  <a:lnTo>
                    <a:pt x="2711" y="1182"/>
                  </a:lnTo>
                  <a:lnTo>
                    <a:pt x="2711" y="1203"/>
                  </a:lnTo>
                  <a:lnTo>
                    <a:pt x="2710" y="1224"/>
                  </a:lnTo>
                  <a:lnTo>
                    <a:pt x="2707" y="1242"/>
                  </a:lnTo>
                  <a:lnTo>
                    <a:pt x="2704" y="1260"/>
                  </a:lnTo>
                  <a:lnTo>
                    <a:pt x="2700" y="1276"/>
                  </a:lnTo>
                  <a:lnTo>
                    <a:pt x="2693" y="1290"/>
                  </a:lnTo>
                  <a:lnTo>
                    <a:pt x="2687" y="1304"/>
                  </a:lnTo>
                  <a:lnTo>
                    <a:pt x="2680" y="1315"/>
                  </a:lnTo>
                  <a:lnTo>
                    <a:pt x="2671" y="1326"/>
                  </a:lnTo>
                  <a:lnTo>
                    <a:pt x="2662" y="1335"/>
                  </a:lnTo>
                  <a:lnTo>
                    <a:pt x="2652" y="1342"/>
                  </a:lnTo>
                  <a:lnTo>
                    <a:pt x="2640" y="1349"/>
                  </a:lnTo>
                  <a:lnTo>
                    <a:pt x="2629" y="1354"/>
                  </a:lnTo>
                  <a:lnTo>
                    <a:pt x="2615" y="1357"/>
                  </a:lnTo>
                  <a:lnTo>
                    <a:pt x="2601" y="1359"/>
                  </a:lnTo>
                  <a:lnTo>
                    <a:pt x="2585" y="1360"/>
                  </a:lnTo>
                  <a:lnTo>
                    <a:pt x="2570" y="1359"/>
                  </a:lnTo>
                  <a:lnTo>
                    <a:pt x="2556" y="1357"/>
                  </a:lnTo>
                  <a:lnTo>
                    <a:pt x="2542" y="1354"/>
                  </a:lnTo>
                  <a:lnTo>
                    <a:pt x="2530" y="1349"/>
                  </a:lnTo>
                  <a:lnTo>
                    <a:pt x="2518" y="1342"/>
                  </a:lnTo>
                  <a:lnTo>
                    <a:pt x="2509" y="1335"/>
                  </a:lnTo>
                  <a:lnTo>
                    <a:pt x="2500" y="1326"/>
                  </a:lnTo>
                  <a:lnTo>
                    <a:pt x="2490" y="1315"/>
                  </a:lnTo>
                  <a:lnTo>
                    <a:pt x="2483" y="1304"/>
                  </a:lnTo>
                  <a:lnTo>
                    <a:pt x="2477" y="1290"/>
                  </a:lnTo>
                  <a:lnTo>
                    <a:pt x="2471" y="1276"/>
                  </a:lnTo>
                  <a:lnTo>
                    <a:pt x="2467" y="1260"/>
                  </a:lnTo>
                  <a:lnTo>
                    <a:pt x="2463" y="1242"/>
                  </a:lnTo>
                  <a:lnTo>
                    <a:pt x="2461" y="1224"/>
                  </a:lnTo>
                  <a:lnTo>
                    <a:pt x="2460" y="1203"/>
                  </a:lnTo>
                  <a:lnTo>
                    <a:pt x="2459" y="1182"/>
                  </a:lnTo>
                  <a:lnTo>
                    <a:pt x="2459" y="418"/>
                  </a:lnTo>
                  <a:lnTo>
                    <a:pt x="2460" y="394"/>
                  </a:lnTo>
                  <a:lnTo>
                    <a:pt x="2462" y="373"/>
                  </a:lnTo>
                  <a:lnTo>
                    <a:pt x="2464" y="353"/>
                  </a:lnTo>
                  <a:lnTo>
                    <a:pt x="2469" y="334"/>
                  </a:lnTo>
                  <a:lnTo>
                    <a:pt x="2475" y="319"/>
                  </a:lnTo>
                  <a:lnTo>
                    <a:pt x="2481" y="304"/>
                  </a:lnTo>
                  <a:lnTo>
                    <a:pt x="2489" y="292"/>
                  </a:lnTo>
                  <a:lnTo>
                    <a:pt x="2498" y="280"/>
                  </a:lnTo>
                  <a:lnTo>
                    <a:pt x="2509" y="271"/>
                  </a:lnTo>
                  <a:lnTo>
                    <a:pt x="2520" y="262"/>
                  </a:lnTo>
                  <a:lnTo>
                    <a:pt x="2535" y="256"/>
                  </a:lnTo>
                  <a:lnTo>
                    <a:pt x="2551" y="250"/>
                  </a:lnTo>
                  <a:lnTo>
                    <a:pt x="2569" y="246"/>
                  </a:lnTo>
                  <a:lnTo>
                    <a:pt x="2588" y="243"/>
                  </a:lnTo>
                  <a:lnTo>
                    <a:pt x="2610" y="241"/>
                  </a:lnTo>
                  <a:lnTo>
                    <a:pt x="2633" y="241"/>
                  </a:lnTo>
                  <a:lnTo>
                    <a:pt x="2830" y="241"/>
                  </a:lnTo>
                  <a:lnTo>
                    <a:pt x="2852" y="241"/>
                  </a:lnTo>
                  <a:lnTo>
                    <a:pt x="2873" y="242"/>
                  </a:lnTo>
                  <a:lnTo>
                    <a:pt x="2894" y="244"/>
                  </a:lnTo>
                  <a:lnTo>
                    <a:pt x="2915" y="246"/>
                  </a:lnTo>
                  <a:lnTo>
                    <a:pt x="2936" y="248"/>
                  </a:lnTo>
                  <a:lnTo>
                    <a:pt x="2956" y="252"/>
                  </a:lnTo>
                  <a:lnTo>
                    <a:pt x="2975" y="256"/>
                  </a:lnTo>
                  <a:lnTo>
                    <a:pt x="2993" y="260"/>
                  </a:lnTo>
                  <a:lnTo>
                    <a:pt x="3011" y="266"/>
                  </a:lnTo>
                  <a:lnTo>
                    <a:pt x="3029" y="272"/>
                  </a:lnTo>
                  <a:lnTo>
                    <a:pt x="3045" y="278"/>
                  </a:lnTo>
                  <a:lnTo>
                    <a:pt x="3062" y="285"/>
                  </a:lnTo>
                  <a:lnTo>
                    <a:pt x="3078" y="294"/>
                  </a:lnTo>
                  <a:lnTo>
                    <a:pt x="3093" y="302"/>
                  </a:lnTo>
                  <a:lnTo>
                    <a:pt x="3108" y="311"/>
                  </a:lnTo>
                  <a:lnTo>
                    <a:pt x="3122" y="321"/>
                  </a:lnTo>
                  <a:lnTo>
                    <a:pt x="3138" y="332"/>
                  </a:lnTo>
                  <a:lnTo>
                    <a:pt x="3153" y="345"/>
                  </a:lnTo>
                  <a:lnTo>
                    <a:pt x="3166" y="358"/>
                  </a:lnTo>
                  <a:lnTo>
                    <a:pt x="3179" y="372"/>
                  </a:lnTo>
                  <a:lnTo>
                    <a:pt x="3190" y="386"/>
                  </a:lnTo>
                  <a:lnTo>
                    <a:pt x="3201" y="401"/>
                  </a:lnTo>
                  <a:lnTo>
                    <a:pt x="3210" y="417"/>
                  </a:lnTo>
                  <a:lnTo>
                    <a:pt x="3219" y="433"/>
                  </a:lnTo>
                  <a:lnTo>
                    <a:pt x="3227" y="450"/>
                  </a:lnTo>
                  <a:lnTo>
                    <a:pt x="3233" y="468"/>
                  </a:lnTo>
                  <a:lnTo>
                    <a:pt x="3238" y="485"/>
                  </a:lnTo>
                  <a:lnTo>
                    <a:pt x="3243" y="504"/>
                  </a:lnTo>
                  <a:lnTo>
                    <a:pt x="3246" y="524"/>
                  </a:lnTo>
                  <a:lnTo>
                    <a:pt x="3248" y="544"/>
                  </a:lnTo>
                  <a:lnTo>
                    <a:pt x="3251" y="564"/>
                  </a:lnTo>
                  <a:lnTo>
                    <a:pt x="3251" y="586"/>
                  </a:lnTo>
                  <a:lnTo>
                    <a:pt x="3251" y="601"/>
                  </a:lnTo>
                  <a:lnTo>
                    <a:pt x="3249" y="616"/>
                  </a:lnTo>
                  <a:lnTo>
                    <a:pt x="3248" y="630"/>
                  </a:lnTo>
                  <a:lnTo>
                    <a:pt x="3246" y="644"/>
                  </a:lnTo>
                  <a:lnTo>
                    <a:pt x="3244" y="657"/>
                  </a:lnTo>
                  <a:lnTo>
                    <a:pt x="3241" y="671"/>
                  </a:lnTo>
                  <a:lnTo>
                    <a:pt x="3237" y="684"/>
                  </a:lnTo>
                  <a:lnTo>
                    <a:pt x="3233" y="697"/>
                  </a:lnTo>
                  <a:lnTo>
                    <a:pt x="3229" y="708"/>
                  </a:lnTo>
                  <a:lnTo>
                    <a:pt x="3222" y="721"/>
                  </a:lnTo>
                  <a:lnTo>
                    <a:pt x="3217" y="732"/>
                  </a:lnTo>
                  <a:lnTo>
                    <a:pt x="3211" y="744"/>
                  </a:lnTo>
                  <a:lnTo>
                    <a:pt x="3204" y="754"/>
                  </a:lnTo>
                  <a:lnTo>
                    <a:pt x="3196" y="765"/>
                  </a:lnTo>
                  <a:lnTo>
                    <a:pt x="3188" y="776"/>
                  </a:lnTo>
                  <a:lnTo>
                    <a:pt x="3179" y="785"/>
                  </a:lnTo>
                  <a:lnTo>
                    <a:pt x="3170" y="795"/>
                  </a:lnTo>
                  <a:lnTo>
                    <a:pt x="3160" y="804"/>
                  </a:lnTo>
                  <a:lnTo>
                    <a:pt x="3151" y="813"/>
                  </a:lnTo>
                  <a:lnTo>
                    <a:pt x="3140" y="821"/>
                  </a:lnTo>
                  <a:lnTo>
                    <a:pt x="3130" y="829"/>
                  </a:lnTo>
                  <a:lnTo>
                    <a:pt x="3118" y="836"/>
                  </a:lnTo>
                  <a:lnTo>
                    <a:pt x="3107" y="844"/>
                  </a:lnTo>
                  <a:lnTo>
                    <a:pt x="3095" y="850"/>
                  </a:lnTo>
                  <a:lnTo>
                    <a:pt x="3083" y="856"/>
                  </a:lnTo>
                  <a:lnTo>
                    <a:pt x="3070" y="861"/>
                  </a:lnTo>
                  <a:lnTo>
                    <a:pt x="3057" y="867"/>
                  </a:lnTo>
                  <a:lnTo>
                    <a:pt x="3044" y="871"/>
                  </a:lnTo>
                  <a:lnTo>
                    <a:pt x="3030" y="875"/>
                  </a:lnTo>
                  <a:lnTo>
                    <a:pt x="3016" y="879"/>
                  </a:lnTo>
                  <a:lnTo>
                    <a:pt x="3002" y="882"/>
                  </a:lnTo>
                  <a:lnTo>
                    <a:pt x="2986" y="885"/>
                  </a:lnTo>
                  <a:lnTo>
                    <a:pt x="3186" y="1106"/>
                  </a:lnTo>
                  <a:lnTo>
                    <a:pt x="3204" y="1126"/>
                  </a:lnTo>
                  <a:lnTo>
                    <a:pt x="3218" y="1146"/>
                  </a:lnTo>
                  <a:lnTo>
                    <a:pt x="3232" y="1165"/>
                  </a:lnTo>
                  <a:lnTo>
                    <a:pt x="3242" y="1183"/>
                  </a:lnTo>
                  <a:lnTo>
                    <a:pt x="3251" y="1202"/>
                  </a:lnTo>
                  <a:lnTo>
                    <a:pt x="3256" y="1219"/>
                  </a:lnTo>
                  <a:lnTo>
                    <a:pt x="3258" y="1227"/>
                  </a:lnTo>
                  <a:lnTo>
                    <a:pt x="3260" y="1234"/>
                  </a:lnTo>
                  <a:lnTo>
                    <a:pt x="3261" y="1242"/>
                  </a:lnTo>
                  <a:lnTo>
                    <a:pt x="3261" y="1250"/>
                  </a:lnTo>
                  <a:lnTo>
                    <a:pt x="3260" y="1262"/>
                  </a:lnTo>
                  <a:lnTo>
                    <a:pt x="3259" y="1275"/>
                  </a:lnTo>
                  <a:lnTo>
                    <a:pt x="3256" y="1286"/>
                  </a:lnTo>
                  <a:lnTo>
                    <a:pt x="3253" y="1297"/>
                  </a:lnTo>
                  <a:lnTo>
                    <a:pt x="3247" y="1307"/>
                  </a:lnTo>
                  <a:lnTo>
                    <a:pt x="3241" y="1316"/>
                  </a:lnTo>
                  <a:lnTo>
                    <a:pt x="3234" y="1326"/>
                  </a:lnTo>
                  <a:lnTo>
                    <a:pt x="3227" y="1335"/>
                  </a:lnTo>
                  <a:lnTo>
                    <a:pt x="3217" y="1342"/>
                  </a:lnTo>
                  <a:lnTo>
                    <a:pt x="3208" y="1350"/>
                  </a:lnTo>
                  <a:lnTo>
                    <a:pt x="3198" y="1356"/>
                  </a:lnTo>
                  <a:lnTo>
                    <a:pt x="3188" y="1360"/>
                  </a:lnTo>
                  <a:lnTo>
                    <a:pt x="3177" y="1364"/>
                  </a:lnTo>
                  <a:lnTo>
                    <a:pt x="3165" y="1366"/>
                  </a:lnTo>
                  <a:lnTo>
                    <a:pt x="3154" y="1369"/>
                  </a:lnTo>
                  <a:lnTo>
                    <a:pt x="3141" y="1369"/>
                  </a:lnTo>
                  <a:lnTo>
                    <a:pt x="3133" y="1369"/>
                  </a:lnTo>
                  <a:lnTo>
                    <a:pt x="3125" y="1367"/>
                  </a:lnTo>
                  <a:lnTo>
                    <a:pt x="3117" y="1365"/>
                  </a:lnTo>
                  <a:lnTo>
                    <a:pt x="3109" y="1363"/>
                  </a:lnTo>
                  <a:lnTo>
                    <a:pt x="3101" y="1360"/>
                  </a:lnTo>
                  <a:lnTo>
                    <a:pt x="3092" y="1356"/>
                  </a:lnTo>
                  <a:lnTo>
                    <a:pt x="3084" y="1352"/>
                  </a:lnTo>
                  <a:lnTo>
                    <a:pt x="3076" y="1346"/>
                  </a:lnTo>
                  <a:lnTo>
                    <a:pt x="3058" y="1333"/>
                  </a:lnTo>
                  <a:lnTo>
                    <a:pt x="3041" y="1317"/>
                  </a:lnTo>
                  <a:lnTo>
                    <a:pt x="3023" y="1300"/>
                  </a:lnTo>
                  <a:lnTo>
                    <a:pt x="3006" y="1278"/>
                  </a:lnTo>
                  <a:lnTo>
                    <a:pt x="2711" y="909"/>
                  </a:lnTo>
                  <a:close/>
                  <a:moveTo>
                    <a:pt x="1708" y="906"/>
                  </a:moveTo>
                  <a:lnTo>
                    <a:pt x="1973" y="906"/>
                  </a:lnTo>
                  <a:lnTo>
                    <a:pt x="1844" y="496"/>
                  </a:lnTo>
                  <a:lnTo>
                    <a:pt x="1708" y="906"/>
                  </a:lnTo>
                  <a:close/>
                  <a:moveTo>
                    <a:pt x="1636" y="1138"/>
                  </a:moveTo>
                  <a:lnTo>
                    <a:pt x="1599" y="1250"/>
                  </a:lnTo>
                  <a:lnTo>
                    <a:pt x="1593" y="1264"/>
                  </a:lnTo>
                  <a:lnTo>
                    <a:pt x="1588" y="1277"/>
                  </a:lnTo>
                  <a:lnTo>
                    <a:pt x="1582" y="1289"/>
                  </a:lnTo>
                  <a:lnTo>
                    <a:pt x="1577" y="1300"/>
                  </a:lnTo>
                  <a:lnTo>
                    <a:pt x="1571" y="1310"/>
                  </a:lnTo>
                  <a:lnTo>
                    <a:pt x="1563" y="1320"/>
                  </a:lnTo>
                  <a:lnTo>
                    <a:pt x="1556" y="1328"/>
                  </a:lnTo>
                  <a:lnTo>
                    <a:pt x="1549" y="1335"/>
                  </a:lnTo>
                  <a:lnTo>
                    <a:pt x="1541" y="1342"/>
                  </a:lnTo>
                  <a:lnTo>
                    <a:pt x="1533" y="1348"/>
                  </a:lnTo>
                  <a:lnTo>
                    <a:pt x="1525" y="1353"/>
                  </a:lnTo>
                  <a:lnTo>
                    <a:pt x="1516" y="1357"/>
                  </a:lnTo>
                  <a:lnTo>
                    <a:pt x="1507" y="1360"/>
                  </a:lnTo>
                  <a:lnTo>
                    <a:pt x="1498" y="1362"/>
                  </a:lnTo>
                  <a:lnTo>
                    <a:pt x="1488" y="1363"/>
                  </a:lnTo>
                  <a:lnTo>
                    <a:pt x="1478" y="1364"/>
                  </a:lnTo>
                  <a:lnTo>
                    <a:pt x="1465" y="1363"/>
                  </a:lnTo>
                  <a:lnTo>
                    <a:pt x="1453" y="1362"/>
                  </a:lnTo>
                  <a:lnTo>
                    <a:pt x="1441" y="1359"/>
                  </a:lnTo>
                  <a:lnTo>
                    <a:pt x="1430" y="1355"/>
                  </a:lnTo>
                  <a:lnTo>
                    <a:pt x="1420" y="1351"/>
                  </a:lnTo>
                  <a:lnTo>
                    <a:pt x="1409" y="1345"/>
                  </a:lnTo>
                  <a:lnTo>
                    <a:pt x="1400" y="1337"/>
                  </a:lnTo>
                  <a:lnTo>
                    <a:pt x="1391" y="1329"/>
                  </a:lnTo>
                  <a:lnTo>
                    <a:pt x="1383" y="1321"/>
                  </a:lnTo>
                  <a:lnTo>
                    <a:pt x="1377" y="1311"/>
                  </a:lnTo>
                  <a:lnTo>
                    <a:pt x="1371" y="1301"/>
                  </a:lnTo>
                  <a:lnTo>
                    <a:pt x="1366" y="1290"/>
                  </a:lnTo>
                  <a:lnTo>
                    <a:pt x="1362" y="1279"/>
                  </a:lnTo>
                  <a:lnTo>
                    <a:pt x="1360" y="1267"/>
                  </a:lnTo>
                  <a:lnTo>
                    <a:pt x="1358" y="1255"/>
                  </a:lnTo>
                  <a:lnTo>
                    <a:pt x="1358" y="1242"/>
                  </a:lnTo>
                  <a:lnTo>
                    <a:pt x="1358" y="1223"/>
                  </a:lnTo>
                  <a:lnTo>
                    <a:pt x="1361" y="1204"/>
                  </a:lnTo>
                  <a:lnTo>
                    <a:pt x="1364" y="1186"/>
                  </a:lnTo>
                  <a:lnTo>
                    <a:pt x="1370" y="1170"/>
                  </a:lnTo>
                  <a:lnTo>
                    <a:pt x="1658" y="387"/>
                  </a:lnTo>
                  <a:lnTo>
                    <a:pt x="1665" y="369"/>
                  </a:lnTo>
                  <a:lnTo>
                    <a:pt x="1674" y="350"/>
                  </a:lnTo>
                  <a:lnTo>
                    <a:pt x="1683" y="332"/>
                  </a:lnTo>
                  <a:lnTo>
                    <a:pt x="1692" y="317"/>
                  </a:lnTo>
                  <a:lnTo>
                    <a:pt x="1703" y="302"/>
                  </a:lnTo>
                  <a:lnTo>
                    <a:pt x="1713" y="288"/>
                  </a:lnTo>
                  <a:lnTo>
                    <a:pt x="1725" y="276"/>
                  </a:lnTo>
                  <a:lnTo>
                    <a:pt x="1736" y="266"/>
                  </a:lnTo>
                  <a:lnTo>
                    <a:pt x="1749" y="256"/>
                  </a:lnTo>
                  <a:lnTo>
                    <a:pt x="1761" y="248"/>
                  </a:lnTo>
                  <a:lnTo>
                    <a:pt x="1775" y="241"/>
                  </a:lnTo>
                  <a:lnTo>
                    <a:pt x="1789" y="234"/>
                  </a:lnTo>
                  <a:lnTo>
                    <a:pt x="1804" y="230"/>
                  </a:lnTo>
                  <a:lnTo>
                    <a:pt x="1818" y="227"/>
                  </a:lnTo>
                  <a:lnTo>
                    <a:pt x="1834" y="225"/>
                  </a:lnTo>
                  <a:lnTo>
                    <a:pt x="1851" y="225"/>
                  </a:lnTo>
                  <a:lnTo>
                    <a:pt x="1867" y="225"/>
                  </a:lnTo>
                  <a:lnTo>
                    <a:pt x="1883" y="227"/>
                  </a:lnTo>
                  <a:lnTo>
                    <a:pt x="1898" y="230"/>
                  </a:lnTo>
                  <a:lnTo>
                    <a:pt x="1912" y="233"/>
                  </a:lnTo>
                  <a:lnTo>
                    <a:pt x="1927" y="238"/>
                  </a:lnTo>
                  <a:lnTo>
                    <a:pt x="1939" y="245"/>
                  </a:lnTo>
                  <a:lnTo>
                    <a:pt x="1952" y="253"/>
                  </a:lnTo>
                  <a:lnTo>
                    <a:pt x="1964" y="261"/>
                  </a:lnTo>
                  <a:lnTo>
                    <a:pt x="1975" y="271"/>
                  </a:lnTo>
                  <a:lnTo>
                    <a:pt x="1986" y="282"/>
                  </a:lnTo>
                  <a:lnTo>
                    <a:pt x="1996" y="294"/>
                  </a:lnTo>
                  <a:lnTo>
                    <a:pt x="2005" y="307"/>
                  </a:lnTo>
                  <a:lnTo>
                    <a:pt x="2014" y="321"/>
                  </a:lnTo>
                  <a:lnTo>
                    <a:pt x="2022" y="336"/>
                  </a:lnTo>
                  <a:lnTo>
                    <a:pt x="2029" y="353"/>
                  </a:lnTo>
                  <a:lnTo>
                    <a:pt x="2036" y="371"/>
                  </a:lnTo>
                  <a:lnTo>
                    <a:pt x="2316" y="1165"/>
                  </a:lnTo>
                  <a:lnTo>
                    <a:pt x="2324" y="1188"/>
                  </a:lnTo>
                  <a:lnTo>
                    <a:pt x="2329" y="1209"/>
                  </a:lnTo>
                  <a:lnTo>
                    <a:pt x="2332" y="1228"/>
                  </a:lnTo>
                  <a:lnTo>
                    <a:pt x="2333" y="1246"/>
                  </a:lnTo>
                  <a:lnTo>
                    <a:pt x="2333" y="1258"/>
                  </a:lnTo>
                  <a:lnTo>
                    <a:pt x="2331" y="1271"/>
                  </a:lnTo>
                  <a:lnTo>
                    <a:pt x="2329" y="1283"/>
                  </a:lnTo>
                  <a:lnTo>
                    <a:pt x="2325" y="1294"/>
                  </a:lnTo>
                  <a:lnTo>
                    <a:pt x="2319" y="1304"/>
                  </a:lnTo>
                  <a:lnTo>
                    <a:pt x="2313" y="1314"/>
                  </a:lnTo>
                  <a:lnTo>
                    <a:pt x="2307" y="1323"/>
                  </a:lnTo>
                  <a:lnTo>
                    <a:pt x="2299" y="1331"/>
                  </a:lnTo>
                  <a:lnTo>
                    <a:pt x="2289" y="1339"/>
                  </a:lnTo>
                  <a:lnTo>
                    <a:pt x="2280" y="1346"/>
                  </a:lnTo>
                  <a:lnTo>
                    <a:pt x="2269" y="1351"/>
                  </a:lnTo>
                  <a:lnTo>
                    <a:pt x="2258" y="1356"/>
                  </a:lnTo>
                  <a:lnTo>
                    <a:pt x="2247" y="1359"/>
                  </a:lnTo>
                  <a:lnTo>
                    <a:pt x="2235" y="1362"/>
                  </a:lnTo>
                  <a:lnTo>
                    <a:pt x="2222" y="1363"/>
                  </a:lnTo>
                  <a:lnTo>
                    <a:pt x="2209" y="1364"/>
                  </a:lnTo>
                  <a:lnTo>
                    <a:pt x="2197" y="1363"/>
                  </a:lnTo>
                  <a:lnTo>
                    <a:pt x="2186" y="1362"/>
                  </a:lnTo>
                  <a:lnTo>
                    <a:pt x="2175" y="1359"/>
                  </a:lnTo>
                  <a:lnTo>
                    <a:pt x="2164" y="1356"/>
                  </a:lnTo>
                  <a:lnTo>
                    <a:pt x="2155" y="1352"/>
                  </a:lnTo>
                  <a:lnTo>
                    <a:pt x="2145" y="1347"/>
                  </a:lnTo>
                  <a:lnTo>
                    <a:pt x="2136" y="1340"/>
                  </a:lnTo>
                  <a:lnTo>
                    <a:pt x="2128" y="1333"/>
                  </a:lnTo>
                  <a:lnTo>
                    <a:pt x="2120" y="1325"/>
                  </a:lnTo>
                  <a:lnTo>
                    <a:pt x="2112" y="1315"/>
                  </a:lnTo>
                  <a:lnTo>
                    <a:pt x="2105" y="1306"/>
                  </a:lnTo>
                  <a:lnTo>
                    <a:pt x="2099" y="1295"/>
                  </a:lnTo>
                  <a:lnTo>
                    <a:pt x="2092" y="1283"/>
                  </a:lnTo>
                  <a:lnTo>
                    <a:pt x="2086" y="1270"/>
                  </a:lnTo>
                  <a:lnTo>
                    <a:pt x="2081" y="1256"/>
                  </a:lnTo>
                  <a:lnTo>
                    <a:pt x="2077" y="1240"/>
                  </a:lnTo>
                  <a:lnTo>
                    <a:pt x="2046" y="1138"/>
                  </a:lnTo>
                  <a:lnTo>
                    <a:pt x="1636" y="1138"/>
                  </a:lnTo>
                  <a:close/>
                  <a:moveTo>
                    <a:pt x="481" y="349"/>
                  </a:moveTo>
                  <a:lnTo>
                    <a:pt x="645" y="1003"/>
                  </a:lnTo>
                  <a:lnTo>
                    <a:pt x="807" y="354"/>
                  </a:lnTo>
                  <a:lnTo>
                    <a:pt x="811" y="340"/>
                  </a:lnTo>
                  <a:lnTo>
                    <a:pt x="817" y="327"/>
                  </a:lnTo>
                  <a:lnTo>
                    <a:pt x="823" y="315"/>
                  </a:lnTo>
                  <a:lnTo>
                    <a:pt x="830" y="303"/>
                  </a:lnTo>
                  <a:lnTo>
                    <a:pt x="837" y="292"/>
                  </a:lnTo>
                  <a:lnTo>
                    <a:pt x="847" y="281"/>
                  </a:lnTo>
                  <a:lnTo>
                    <a:pt x="856" y="271"/>
                  </a:lnTo>
                  <a:lnTo>
                    <a:pt x="868" y="261"/>
                  </a:lnTo>
                  <a:lnTo>
                    <a:pt x="879" y="253"/>
                  </a:lnTo>
                  <a:lnTo>
                    <a:pt x="892" y="246"/>
                  </a:lnTo>
                  <a:lnTo>
                    <a:pt x="904" y="241"/>
                  </a:lnTo>
                  <a:lnTo>
                    <a:pt x="917" y="235"/>
                  </a:lnTo>
                  <a:lnTo>
                    <a:pt x="930" y="231"/>
                  </a:lnTo>
                  <a:lnTo>
                    <a:pt x="944" y="228"/>
                  </a:lnTo>
                  <a:lnTo>
                    <a:pt x="957" y="227"/>
                  </a:lnTo>
                  <a:lnTo>
                    <a:pt x="972" y="226"/>
                  </a:lnTo>
                  <a:lnTo>
                    <a:pt x="985" y="227"/>
                  </a:lnTo>
                  <a:lnTo>
                    <a:pt x="999" y="228"/>
                  </a:lnTo>
                  <a:lnTo>
                    <a:pt x="1011" y="231"/>
                  </a:lnTo>
                  <a:lnTo>
                    <a:pt x="1025" y="234"/>
                  </a:lnTo>
                  <a:lnTo>
                    <a:pt x="1036" y="238"/>
                  </a:lnTo>
                  <a:lnTo>
                    <a:pt x="1049" y="245"/>
                  </a:lnTo>
                  <a:lnTo>
                    <a:pt x="1060" y="251"/>
                  </a:lnTo>
                  <a:lnTo>
                    <a:pt x="1072" y="259"/>
                  </a:lnTo>
                  <a:lnTo>
                    <a:pt x="1083" y="268"/>
                  </a:lnTo>
                  <a:lnTo>
                    <a:pt x="1093" y="277"/>
                  </a:lnTo>
                  <a:lnTo>
                    <a:pt x="1102" y="286"/>
                  </a:lnTo>
                  <a:lnTo>
                    <a:pt x="1110" y="297"/>
                  </a:lnTo>
                  <a:lnTo>
                    <a:pt x="1118" y="308"/>
                  </a:lnTo>
                  <a:lnTo>
                    <a:pt x="1124" y="320"/>
                  </a:lnTo>
                  <a:lnTo>
                    <a:pt x="1129" y="332"/>
                  </a:lnTo>
                  <a:lnTo>
                    <a:pt x="1133" y="346"/>
                  </a:lnTo>
                  <a:lnTo>
                    <a:pt x="1285" y="1198"/>
                  </a:lnTo>
                  <a:lnTo>
                    <a:pt x="1287" y="1211"/>
                  </a:lnTo>
                  <a:lnTo>
                    <a:pt x="1288" y="1226"/>
                  </a:lnTo>
                  <a:lnTo>
                    <a:pt x="1287" y="1239"/>
                  </a:lnTo>
                  <a:lnTo>
                    <a:pt x="1285" y="1252"/>
                  </a:lnTo>
                  <a:lnTo>
                    <a:pt x="1282" y="1264"/>
                  </a:lnTo>
                  <a:lnTo>
                    <a:pt x="1278" y="1276"/>
                  </a:lnTo>
                  <a:lnTo>
                    <a:pt x="1273" y="1287"/>
                  </a:lnTo>
                  <a:lnTo>
                    <a:pt x="1266" y="1299"/>
                  </a:lnTo>
                  <a:lnTo>
                    <a:pt x="1259" y="1309"/>
                  </a:lnTo>
                  <a:lnTo>
                    <a:pt x="1250" y="1319"/>
                  </a:lnTo>
                  <a:lnTo>
                    <a:pt x="1240" y="1328"/>
                  </a:lnTo>
                  <a:lnTo>
                    <a:pt x="1230" y="1335"/>
                  </a:lnTo>
                  <a:lnTo>
                    <a:pt x="1220" y="1341"/>
                  </a:lnTo>
                  <a:lnTo>
                    <a:pt x="1208" y="1347"/>
                  </a:lnTo>
                  <a:lnTo>
                    <a:pt x="1197" y="1351"/>
                  </a:lnTo>
                  <a:lnTo>
                    <a:pt x="1184" y="1354"/>
                  </a:lnTo>
                  <a:lnTo>
                    <a:pt x="1172" y="1356"/>
                  </a:lnTo>
                  <a:lnTo>
                    <a:pt x="1158" y="1356"/>
                  </a:lnTo>
                  <a:lnTo>
                    <a:pt x="1146" y="1356"/>
                  </a:lnTo>
                  <a:lnTo>
                    <a:pt x="1134" y="1355"/>
                  </a:lnTo>
                  <a:lnTo>
                    <a:pt x="1123" y="1352"/>
                  </a:lnTo>
                  <a:lnTo>
                    <a:pt x="1111" y="1349"/>
                  </a:lnTo>
                  <a:lnTo>
                    <a:pt x="1101" y="1345"/>
                  </a:lnTo>
                  <a:lnTo>
                    <a:pt x="1090" y="1339"/>
                  </a:lnTo>
                  <a:lnTo>
                    <a:pt x="1081" y="1333"/>
                  </a:lnTo>
                  <a:lnTo>
                    <a:pt x="1072" y="1326"/>
                  </a:lnTo>
                  <a:lnTo>
                    <a:pt x="1063" y="1317"/>
                  </a:lnTo>
                  <a:lnTo>
                    <a:pt x="1055" y="1308"/>
                  </a:lnTo>
                  <a:lnTo>
                    <a:pt x="1049" y="1300"/>
                  </a:lnTo>
                  <a:lnTo>
                    <a:pt x="1043" y="1289"/>
                  </a:lnTo>
                  <a:lnTo>
                    <a:pt x="1038" y="1279"/>
                  </a:lnTo>
                  <a:lnTo>
                    <a:pt x="1034" y="1269"/>
                  </a:lnTo>
                  <a:lnTo>
                    <a:pt x="1031" y="1257"/>
                  </a:lnTo>
                  <a:lnTo>
                    <a:pt x="1030" y="1245"/>
                  </a:lnTo>
                  <a:lnTo>
                    <a:pt x="955" y="593"/>
                  </a:lnTo>
                  <a:lnTo>
                    <a:pt x="787" y="1245"/>
                  </a:lnTo>
                  <a:lnTo>
                    <a:pt x="783" y="1257"/>
                  </a:lnTo>
                  <a:lnTo>
                    <a:pt x="779" y="1269"/>
                  </a:lnTo>
                  <a:lnTo>
                    <a:pt x="774" y="1280"/>
                  </a:lnTo>
                  <a:lnTo>
                    <a:pt x="768" y="1290"/>
                  </a:lnTo>
                  <a:lnTo>
                    <a:pt x="760" y="1300"/>
                  </a:lnTo>
                  <a:lnTo>
                    <a:pt x="753" y="1309"/>
                  </a:lnTo>
                  <a:lnTo>
                    <a:pt x="744" y="1317"/>
                  </a:lnTo>
                  <a:lnTo>
                    <a:pt x="734" y="1326"/>
                  </a:lnTo>
                  <a:lnTo>
                    <a:pt x="724" y="1333"/>
                  </a:lnTo>
                  <a:lnTo>
                    <a:pt x="713" y="1339"/>
                  </a:lnTo>
                  <a:lnTo>
                    <a:pt x="703" y="1345"/>
                  </a:lnTo>
                  <a:lnTo>
                    <a:pt x="692" y="1349"/>
                  </a:lnTo>
                  <a:lnTo>
                    <a:pt x="680" y="1352"/>
                  </a:lnTo>
                  <a:lnTo>
                    <a:pt x="668" y="1355"/>
                  </a:lnTo>
                  <a:lnTo>
                    <a:pt x="655" y="1356"/>
                  </a:lnTo>
                  <a:lnTo>
                    <a:pt x="643" y="1356"/>
                  </a:lnTo>
                  <a:lnTo>
                    <a:pt x="630" y="1356"/>
                  </a:lnTo>
                  <a:lnTo>
                    <a:pt x="618" y="1354"/>
                  </a:lnTo>
                  <a:lnTo>
                    <a:pt x="605" y="1352"/>
                  </a:lnTo>
                  <a:lnTo>
                    <a:pt x="594" y="1349"/>
                  </a:lnTo>
                  <a:lnTo>
                    <a:pt x="582" y="1344"/>
                  </a:lnTo>
                  <a:lnTo>
                    <a:pt x="571" y="1338"/>
                  </a:lnTo>
                  <a:lnTo>
                    <a:pt x="560" y="1331"/>
                  </a:lnTo>
                  <a:lnTo>
                    <a:pt x="551" y="1324"/>
                  </a:lnTo>
                  <a:lnTo>
                    <a:pt x="541" y="1315"/>
                  </a:lnTo>
                  <a:lnTo>
                    <a:pt x="532" y="1306"/>
                  </a:lnTo>
                  <a:lnTo>
                    <a:pt x="524" y="1297"/>
                  </a:lnTo>
                  <a:lnTo>
                    <a:pt x="518" y="1286"/>
                  </a:lnTo>
                  <a:lnTo>
                    <a:pt x="511" y="1276"/>
                  </a:lnTo>
                  <a:lnTo>
                    <a:pt x="506" y="1264"/>
                  </a:lnTo>
                  <a:lnTo>
                    <a:pt x="501" y="1252"/>
                  </a:lnTo>
                  <a:lnTo>
                    <a:pt x="498" y="1239"/>
                  </a:lnTo>
                  <a:lnTo>
                    <a:pt x="334" y="592"/>
                  </a:lnTo>
                  <a:lnTo>
                    <a:pt x="258" y="1245"/>
                  </a:lnTo>
                  <a:lnTo>
                    <a:pt x="256" y="1257"/>
                  </a:lnTo>
                  <a:lnTo>
                    <a:pt x="253" y="1267"/>
                  </a:lnTo>
                  <a:lnTo>
                    <a:pt x="250" y="1279"/>
                  </a:lnTo>
                  <a:lnTo>
                    <a:pt x="245" y="1289"/>
                  </a:lnTo>
                  <a:lnTo>
                    <a:pt x="240" y="1299"/>
                  </a:lnTo>
                  <a:lnTo>
                    <a:pt x="232" y="1308"/>
                  </a:lnTo>
                  <a:lnTo>
                    <a:pt x="225" y="1316"/>
                  </a:lnTo>
                  <a:lnTo>
                    <a:pt x="217" y="1325"/>
                  </a:lnTo>
                  <a:lnTo>
                    <a:pt x="207" y="1332"/>
                  </a:lnTo>
                  <a:lnTo>
                    <a:pt x="197" y="1338"/>
                  </a:lnTo>
                  <a:lnTo>
                    <a:pt x="186" y="1345"/>
                  </a:lnTo>
                  <a:lnTo>
                    <a:pt x="176" y="1349"/>
                  </a:lnTo>
                  <a:lnTo>
                    <a:pt x="166" y="1352"/>
                  </a:lnTo>
                  <a:lnTo>
                    <a:pt x="154" y="1354"/>
                  </a:lnTo>
                  <a:lnTo>
                    <a:pt x="142" y="1356"/>
                  </a:lnTo>
                  <a:lnTo>
                    <a:pt x="130" y="1356"/>
                  </a:lnTo>
                  <a:lnTo>
                    <a:pt x="117" y="1356"/>
                  </a:lnTo>
                  <a:lnTo>
                    <a:pt x="103" y="1354"/>
                  </a:lnTo>
                  <a:lnTo>
                    <a:pt x="92" y="1351"/>
                  </a:lnTo>
                  <a:lnTo>
                    <a:pt x="79" y="1347"/>
                  </a:lnTo>
                  <a:lnTo>
                    <a:pt x="68" y="1341"/>
                  </a:lnTo>
                  <a:lnTo>
                    <a:pt x="57" y="1335"/>
                  </a:lnTo>
                  <a:lnTo>
                    <a:pt x="47" y="1328"/>
                  </a:lnTo>
                  <a:lnTo>
                    <a:pt x="37" y="1319"/>
                  </a:lnTo>
                  <a:lnTo>
                    <a:pt x="29" y="1309"/>
                  </a:lnTo>
                  <a:lnTo>
                    <a:pt x="21" y="1299"/>
                  </a:lnTo>
                  <a:lnTo>
                    <a:pt x="15" y="1287"/>
                  </a:lnTo>
                  <a:lnTo>
                    <a:pt x="9" y="1276"/>
                  </a:lnTo>
                  <a:lnTo>
                    <a:pt x="5" y="1264"/>
                  </a:lnTo>
                  <a:lnTo>
                    <a:pt x="2" y="1252"/>
                  </a:lnTo>
                  <a:lnTo>
                    <a:pt x="1" y="1239"/>
                  </a:lnTo>
                  <a:lnTo>
                    <a:pt x="0" y="1226"/>
                  </a:lnTo>
                  <a:lnTo>
                    <a:pt x="0" y="1220"/>
                  </a:lnTo>
                  <a:lnTo>
                    <a:pt x="1" y="1211"/>
                  </a:lnTo>
                  <a:lnTo>
                    <a:pt x="2" y="1203"/>
                  </a:lnTo>
                  <a:lnTo>
                    <a:pt x="4" y="1192"/>
                  </a:lnTo>
                  <a:lnTo>
                    <a:pt x="153" y="354"/>
                  </a:lnTo>
                  <a:lnTo>
                    <a:pt x="156" y="341"/>
                  </a:lnTo>
                  <a:lnTo>
                    <a:pt x="160" y="327"/>
                  </a:lnTo>
                  <a:lnTo>
                    <a:pt x="167" y="315"/>
                  </a:lnTo>
                  <a:lnTo>
                    <a:pt x="173" y="303"/>
                  </a:lnTo>
                  <a:lnTo>
                    <a:pt x="181" y="292"/>
                  </a:lnTo>
                  <a:lnTo>
                    <a:pt x="191" y="280"/>
                  </a:lnTo>
                  <a:lnTo>
                    <a:pt x="201" y="271"/>
                  </a:lnTo>
                  <a:lnTo>
                    <a:pt x="212" y="261"/>
                  </a:lnTo>
                  <a:lnTo>
                    <a:pt x="224" y="253"/>
                  </a:lnTo>
                  <a:lnTo>
                    <a:pt x="236" y="246"/>
                  </a:lnTo>
                  <a:lnTo>
                    <a:pt x="249" y="240"/>
                  </a:lnTo>
                  <a:lnTo>
                    <a:pt x="262" y="235"/>
                  </a:lnTo>
                  <a:lnTo>
                    <a:pt x="276" y="231"/>
                  </a:lnTo>
                  <a:lnTo>
                    <a:pt x="290" y="228"/>
                  </a:lnTo>
                  <a:lnTo>
                    <a:pt x="304" y="227"/>
                  </a:lnTo>
                  <a:lnTo>
                    <a:pt x="319" y="226"/>
                  </a:lnTo>
                  <a:lnTo>
                    <a:pt x="332" y="227"/>
                  </a:lnTo>
                  <a:lnTo>
                    <a:pt x="346" y="228"/>
                  </a:lnTo>
                  <a:lnTo>
                    <a:pt x="359" y="231"/>
                  </a:lnTo>
                  <a:lnTo>
                    <a:pt x="373" y="234"/>
                  </a:lnTo>
                  <a:lnTo>
                    <a:pt x="385" y="240"/>
                  </a:lnTo>
                  <a:lnTo>
                    <a:pt x="398" y="246"/>
                  </a:lnTo>
                  <a:lnTo>
                    <a:pt x="409" y="252"/>
                  </a:lnTo>
                  <a:lnTo>
                    <a:pt x="422" y="260"/>
                  </a:lnTo>
                  <a:lnTo>
                    <a:pt x="432" y="270"/>
                  </a:lnTo>
                  <a:lnTo>
                    <a:pt x="443" y="279"/>
                  </a:lnTo>
                  <a:lnTo>
                    <a:pt x="451" y="288"/>
                  </a:lnTo>
                  <a:lnTo>
                    <a:pt x="459" y="300"/>
                  </a:lnTo>
                  <a:lnTo>
                    <a:pt x="467" y="311"/>
                  </a:lnTo>
                  <a:lnTo>
                    <a:pt x="472" y="323"/>
                  </a:lnTo>
                  <a:lnTo>
                    <a:pt x="477" y="335"/>
                  </a:lnTo>
                  <a:lnTo>
                    <a:pt x="481" y="349"/>
                  </a:lnTo>
                  <a:close/>
                  <a:moveTo>
                    <a:pt x="10884" y="817"/>
                  </a:moveTo>
                  <a:lnTo>
                    <a:pt x="10883" y="774"/>
                  </a:lnTo>
                  <a:lnTo>
                    <a:pt x="10880" y="733"/>
                  </a:lnTo>
                  <a:lnTo>
                    <a:pt x="10874" y="693"/>
                  </a:lnTo>
                  <a:lnTo>
                    <a:pt x="10868" y="652"/>
                  </a:lnTo>
                  <a:lnTo>
                    <a:pt x="10859" y="612"/>
                  </a:lnTo>
                  <a:lnTo>
                    <a:pt x="10847" y="574"/>
                  </a:lnTo>
                  <a:lnTo>
                    <a:pt x="10835" y="536"/>
                  </a:lnTo>
                  <a:lnTo>
                    <a:pt x="10820" y="499"/>
                  </a:lnTo>
                  <a:lnTo>
                    <a:pt x="10803" y="462"/>
                  </a:lnTo>
                  <a:lnTo>
                    <a:pt x="10786" y="428"/>
                  </a:lnTo>
                  <a:lnTo>
                    <a:pt x="10766" y="394"/>
                  </a:lnTo>
                  <a:lnTo>
                    <a:pt x="10745" y="360"/>
                  </a:lnTo>
                  <a:lnTo>
                    <a:pt x="10722" y="328"/>
                  </a:lnTo>
                  <a:lnTo>
                    <a:pt x="10697" y="298"/>
                  </a:lnTo>
                  <a:lnTo>
                    <a:pt x="10672" y="268"/>
                  </a:lnTo>
                  <a:lnTo>
                    <a:pt x="10645" y="240"/>
                  </a:lnTo>
                  <a:lnTo>
                    <a:pt x="10617" y="212"/>
                  </a:lnTo>
                  <a:lnTo>
                    <a:pt x="10587" y="186"/>
                  </a:lnTo>
                  <a:lnTo>
                    <a:pt x="10557" y="162"/>
                  </a:lnTo>
                  <a:lnTo>
                    <a:pt x="10524" y="140"/>
                  </a:lnTo>
                  <a:lnTo>
                    <a:pt x="10491" y="119"/>
                  </a:lnTo>
                  <a:lnTo>
                    <a:pt x="10457" y="99"/>
                  </a:lnTo>
                  <a:lnTo>
                    <a:pt x="10421" y="81"/>
                  </a:lnTo>
                  <a:lnTo>
                    <a:pt x="10386" y="65"/>
                  </a:lnTo>
                  <a:lnTo>
                    <a:pt x="10348" y="50"/>
                  </a:lnTo>
                  <a:lnTo>
                    <a:pt x="10311" y="36"/>
                  </a:lnTo>
                  <a:lnTo>
                    <a:pt x="10272" y="26"/>
                  </a:lnTo>
                  <a:lnTo>
                    <a:pt x="10233" y="17"/>
                  </a:lnTo>
                  <a:lnTo>
                    <a:pt x="10192" y="9"/>
                  </a:lnTo>
                  <a:lnTo>
                    <a:pt x="10152" y="4"/>
                  </a:lnTo>
                  <a:lnTo>
                    <a:pt x="10110" y="1"/>
                  </a:lnTo>
                  <a:lnTo>
                    <a:pt x="10068" y="0"/>
                  </a:lnTo>
                  <a:lnTo>
                    <a:pt x="10027" y="1"/>
                  </a:lnTo>
                  <a:lnTo>
                    <a:pt x="9985" y="4"/>
                  </a:lnTo>
                  <a:lnTo>
                    <a:pt x="9944" y="9"/>
                  </a:lnTo>
                  <a:lnTo>
                    <a:pt x="9904" y="17"/>
                  </a:lnTo>
                  <a:lnTo>
                    <a:pt x="9864" y="26"/>
                  </a:lnTo>
                  <a:lnTo>
                    <a:pt x="9826" y="36"/>
                  </a:lnTo>
                  <a:lnTo>
                    <a:pt x="9788" y="50"/>
                  </a:lnTo>
                  <a:lnTo>
                    <a:pt x="9751" y="65"/>
                  </a:lnTo>
                  <a:lnTo>
                    <a:pt x="9714" y="81"/>
                  </a:lnTo>
                  <a:lnTo>
                    <a:pt x="9679" y="99"/>
                  </a:lnTo>
                  <a:lnTo>
                    <a:pt x="9645" y="119"/>
                  </a:lnTo>
                  <a:lnTo>
                    <a:pt x="9612" y="140"/>
                  </a:lnTo>
                  <a:lnTo>
                    <a:pt x="9580" y="162"/>
                  </a:lnTo>
                  <a:lnTo>
                    <a:pt x="9550" y="186"/>
                  </a:lnTo>
                  <a:lnTo>
                    <a:pt x="9519" y="212"/>
                  </a:lnTo>
                  <a:lnTo>
                    <a:pt x="9491" y="240"/>
                  </a:lnTo>
                  <a:lnTo>
                    <a:pt x="9464" y="268"/>
                  </a:lnTo>
                  <a:lnTo>
                    <a:pt x="9438" y="298"/>
                  </a:lnTo>
                  <a:lnTo>
                    <a:pt x="9414" y="328"/>
                  </a:lnTo>
                  <a:lnTo>
                    <a:pt x="9391" y="360"/>
                  </a:lnTo>
                  <a:lnTo>
                    <a:pt x="9370" y="394"/>
                  </a:lnTo>
                  <a:lnTo>
                    <a:pt x="9351" y="428"/>
                  </a:lnTo>
                  <a:lnTo>
                    <a:pt x="9333" y="462"/>
                  </a:lnTo>
                  <a:lnTo>
                    <a:pt x="9316" y="499"/>
                  </a:lnTo>
                  <a:lnTo>
                    <a:pt x="9302" y="536"/>
                  </a:lnTo>
                  <a:lnTo>
                    <a:pt x="9289" y="574"/>
                  </a:lnTo>
                  <a:lnTo>
                    <a:pt x="9278" y="612"/>
                  </a:lnTo>
                  <a:lnTo>
                    <a:pt x="9268" y="652"/>
                  </a:lnTo>
                  <a:lnTo>
                    <a:pt x="9261" y="693"/>
                  </a:lnTo>
                  <a:lnTo>
                    <a:pt x="9256" y="733"/>
                  </a:lnTo>
                  <a:lnTo>
                    <a:pt x="9253" y="774"/>
                  </a:lnTo>
                  <a:lnTo>
                    <a:pt x="9252" y="817"/>
                  </a:lnTo>
                  <a:lnTo>
                    <a:pt x="9253" y="858"/>
                  </a:lnTo>
                  <a:lnTo>
                    <a:pt x="9256" y="899"/>
                  </a:lnTo>
                  <a:lnTo>
                    <a:pt x="9261" y="940"/>
                  </a:lnTo>
                  <a:lnTo>
                    <a:pt x="9268" y="980"/>
                  </a:lnTo>
                  <a:lnTo>
                    <a:pt x="9278" y="1020"/>
                  </a:lnTo>
                  <a:lnTo>
                    <a:pt x="9289" y="1058"/>
                  </a:lnTo>
                  <a:lnTo>
                    <a:pt x="9302" y="1096"/>
                  </a:lnTo>
                  <a:lnTo>
                    <a:pt x="9316" y="1133"/>
                  </a:lnTo>
                  <a:lnTo>
                    <a:pt x="9333" y="1170"/>
                  </a:lnTo>
                  <a:lnTo>
                    <a:pt x="9351" y="1204"/>
                  </a:lnTo>
                  <a:lnTo>
                    <a:pt x="9370" y="1238"/>
                  </a:lnTo>
                  <a:lnTo>
                    <a:pt x="9391" y="1272"/>
                  </a:lnTo>
                  <a:lnTo>
                    <a:pt x="9414" y="1304"/>
                  </a:lnTo>
                  <a:lnTo>
                    <a:pt x="9438" y="1334"/>
                  </a:lnTo>
                  <a:lnTo>
                    <a:pt x="9464" y="1364"/>
                  </a:lnTo>
                  <a:lnTo>
                    <a:pt x="9491" y="1392"/>
                  </a:lnTo>
                  <a:lnTo>
                    <a:pt x="9519" y="1420"/>
                  </a:lnTo>
                  <a:lnTo>
                    <a:pt x="9550" y="1446"/>
                  </a:lnTo>
                  <a:lnTo>
                    <a:pt x="9580" y="1470"/>
                  </a:lnTo>
                  <a:lnTo>
                    <a:pt x="9612" y="1492"/>
                  </a:lnTo>
                  <a:lnTo>
                    <a:pt x="9645" y="1513"/>
                  </a:lnTo>
                  <a:lnTo>
                    <a:pt x="9679" y="1533"/>
                  </a:lnTo>
                  <a:lnTo>
                    <a:pt x="9714" y="1552"/>
                  </a:lnTo>
                  <a:lnTo>
                    <a:pt x="9751" y="1567"/>
                  </a:lnTo>
                  <a:lnTo>
                    <a:pt x="9788" y="1582"/>
                  </a:lnTo>
                  <a:lnTo>
                    <a:pt x="9826" y="1596"/>
                  </a:lnTo>
                  <a:lnTo>
                    <a:pt x="9864" y="1606"/>
                  </a:lnTo>
                  <a:lnTo>
                    <a:pt x="9904" y="1615"/>
                  </a:lnTo>
                  <a:lnTo>
                    <a:pt x="9944" y="1623"/>
                  </a:lnTo>
                  <a:lnTo>
                    <a:pt x="9985" y="1628"/>
                  </a:lnTo>
                  <a:lnTo>
                    <a:pt x="10027" y="1631"/>
                  </a:lnTo>
                  <a:lnTo>
                    <a:pt x="10068" y="1632"/>
                  </a:lnTo>
                  <a:lnTo>
                    <a:pt x="10110" y="1631"/>
                  </a:lnTo>
                  <a:lnTo>
                    <a:pt x="10152" y="1628"/>
                  </a:lnTo>
                  <a:lnTo>
                    <a:pt x="10192" y="1623"/>
                  </a:lnTo>
                  <a:lnTo>
                    <a:pt x="10233" y="1615"/>
                  </a:lnTo>
                  <a:lnTo>
                    <a:pt x="10272" y="1606"/>
                  </a:lnTo>
                  <a:lnTo>
                    <a:pt x="10311" y="1596"/>
                  </a:lnTo>
                  <a:lnTo>
                    <a:pt x="10348" y="1582"/>
                  </a:lnTo>
                  <a:lnTo>
                    <a:pt x="10386" y="1567"/>
                  </a:lnTo>
                  <a:lnTo>
                    <a:pt x="10421" y="1552"/>
                  </a:lnTo>
                  <a:lnTo>
                    <a:pt x="10457" y="1533"/>
                  </a:lnTo>
                  <a:lnTo>
                    <a:pt x="10491" y="1513"/>
                  </a:lnTo>
                  <a:lnTo>
                    <a:pt x="10524" y="1492"/>
                  </a:lnTo>
                  <a:lnTo>
                    <a:pt x="10557" y="1470"/>
                  </a:lnTo>
                  <a:lnTo>
                    <a:pt x="10587" y="1446"/>
                  </a:lnTo>
                  <a:lnTo>
                    <a:pt x="10617" y="1420"/>
                  </a:lnTo>
                  <a:lnTo>
                    <a:pt x="10645" y="1392"/>
                  </a:lnTo>
                  <a:lnTo>
                    <a:pt x="10672" y="1364"/>
                  </a:lnTo>
                  <a:lnTo>
                    <a:pt x="10697" y="1334"/>
                  </a:lnTo>
                  <a:lnTo>
                    <a:pt x="10722" y="1304"/>
                  </a:lnTo>
                  <a:lnTo>
                    <a:pt x="10745" y="1272"/>
                  </a:lnTo>
                  <a:lnTo>
                    <a:pt x="10766" y="1238"/>
                  </a:lnTo>
                  <a:lnTo>
                    <a:pt x="10786" y="1204"/>
                  </a:lnTo>
                  <a:lnTo>
                    <a:pt x="10803" y="1170"/>
                  </a:lnTo>
                  <a:lnTo>
                    <a:pt x="10820" y="1133"/>
                  </a:lnTo>
                  <a:lnTo>
                    <a:pt x="10835" y="1096"/>
                  </a:lnTo>
                  <a:lnTo>
                    <a:pt x="10847" y="1058"/>
                  </a:lnTo>
                  <a:lnTo>
                    <a:pt x="10859" y="1020"/>
                  </a:lnTo>
                  <a:lnTo>
                    <a:pt x="10868" y="980"/>
                  </a:lnTo>
                  <a:lnTo>
                    <a:pt x="10874" y="940"/>
                  </a:lnTo>
                  <a:lnTo>
                    <a:pt x="10880" y="899"/>
                  </a:lnTo>
                  <a:lnTo>
                    <a:pt x="10883" y="858"/>
                  </a:lnTo>
                  <a:lnTo>
                    <a:pt x="10884" y="817"/>
                  </a:lnTo>
                  <a:close/>
                  <a:moveTo>
                    <a:pt x="9736" y="817"/>
                  </a:moveTo>
                  <a:lnTo>
                    <a:pt x="9737" y="833"/>
                  </a:lnTo>
                  <a:lnTo>
                    <a:pt x="9738" y="850"/>
                  </a:lnTo>
                  <a:lnTo>
                    <a:pt x="9740" y="867"/>
                  </a:lnTo>
                  <a:lnTo>
                    <a:pt x="9743" y="882"/>
                  </a:lnTo>
                  <a:lnTo>
                    <a:pt x="9746" y="899"/>
                  </a:lnTo>
                  <a:lnTo>
                    <a:pt x="9752" y="914"/>
                  </a:lnTo>
                  <a:lnTo>
                    <a:pt x="9757" y="929"/>
                  </a:lnTo>
                  <a:lnTo>
                    <a:pt x="9762" y="945"/>
                  </a:lnTo>
                  <a:lnTo>
                    <a:pt x="9769" y="959"/>
                  </a:lnTo>
                  <a:lnTo>
                    <a:pt x="9777" y="973"/>
                  </a:lnTo>
                  <a:lnTo>
                    <a:pt x="9784" y="987"/>
                  </a:lnTo>
                  <a:lnTo>
                    <a:pt x="9793" y="1001"/>
                  </a:lnTo>
                  <a:lnTo>
                    <a:pt x="9803" y="1013"/>
                  </a:lnTo>
                  <a:lnTo>
                    <a:pt x="9812" y="1026"/>
                  </a:lnTo>
                  <a:lnTo>
                    <a:pt x="9822" y="1038"/>
                  </a:lnTo>
                  <a:lnTo>
                    <a:pt x="9834" y="1050"/>
                  </a:lnTo>
                  <a:lnTo>
                    <a:pt x="9845" y="1060"/>
                  </a:lnTo>
                  <a:lnTo>
                    <a:pt x="9857" y="1071"/>
                  </a:lnTo>
                  <a:lnTo>
                    <a:pt x="9869" y="1081"/>
                  </a:lnTo>
                  <a:lnTo>
                    <a:pt x="9883" y="1089"/>
                  </a:lnTo>
                  <a:lnTo>
                    <a:pt x="9896" y="1099"/>
                  </a:lnTo>
                  <a:lnTo>
                    <a:pt x="9910" y="1106"/>
                  </a:lnTo>
                  <a:lnTo>
                    <a:pt x="9924" y="1113"/>
                  </a:lnTo>
                  <a:lnTo>
                    <a:pt x="9939" y="1121"/>
                  </a:lnTo>
                  <a:lnTo>
                    <a:pt x="9954" y="1126"/>
                  </a:lnTo>
                  <a:lnTo>
                    <a:pt x="9969" y="1131"/>
                  </a:lnTo>
                  <a:lnTo>
                    <a:pt x="9985" y="1136"/>
                  </a:lnTo>
                  <a:lnTo>
                    <a:pt x="10002" y="1139"/>
                  </a:lnTo>
                  <a:lnTo>
                    <a:pt x="10017" y="1143"/>
                  </a:lnTo>
                  <a:lnTo>
                    <a:pt x="10034" y="1145"/>
                  </a:lnTo>
                  <a:lnTo>
                    <a:pt x="10050" y="1146"/>
                  </a:lnTo>
                  <a:lnTo>
                    <a:pt x="10068" y="1147"/>
                  </a:lnTo>
                  <a:lnTo>
                    <a:pt x="10085" y="1146"/>
                  </a:lnTo>
                  <a:lnTo>
                    <a:pt x="10102" y="1145"/>
                  </a:lnTo>
                  <a:lnTo>
                    <a:pt x="10118" y="1143"/>
                  </a:lnTo>
                  <a:lnTo>
                    <a:pt x="10135" y="1139"/>
                  </a:lnTo>
                  <a:lnTo>
                    <a:pt x="10152" y="1136"/>
                  </a:lnTo>
                  <a:lnTo>
                    <a:pt x="10167" y="1131"/>
                  </a:lnTo>
                  <a:lnTo>
                    <a:pt x="10183" y="1126"/>
                  </a:lnTo>
                  <a:lnTo>
                    <a:pt x="10197" y="1121"/>
                  </a:lnTo>
                  <a:lnTo>
                    <a:pt x="10212" y="1113"/>
                  </a:lnTo>
                  <a:lnTo>
                    <a:pt x="10226" y="1106"/>
                  </a:lnTo>
                  <a:lnTo>
                    <a:pt x="10240" y="1099"/>
                  </a:lnTo>
                  <a:lnTo>
                    <a:pt x="10254" y="1089"/>
                  </a:lnTo>
                  <a:lnTo>
                    <a:pt x="10267" y="1081"/>
                  </a:lnTo>
                  <a:lnTo>
                    <a:pt x="10280" y="1071"/>
                  </a:lnTo>
                  <a:lnTo>
                    <a:pt x="10291" y="1060"/>
                  </a:lnTo>
                  <a:lnTo>
                    <a:pt x="10303" y="1050"/>
                  </a:lnTo>
                  <a:lnTo>
                    <a:pt x="10314" y="1038"/>
                  </a:lnTo>
                  <a:lnTo>
                    <a:pt x="10324" y="1026"/>
                  </a:lnTo>
                  <a:lnTo>
                    <a:pt x="10334" y="1013"/>
                  </a:lnTo>
                  <a:lnTo>
                    <a:pt x="10343" y="1001"/>
                  </a:lnTo>
                  <a:lnTo>
                    <a:pt x="10351" y="987"/>
                  </a:lnTo>
                  <a:lnTo>
                    <a:pt x="10360" y="973"/>
                  </a:lnTo>
                  <a:lnTo>
                    <a:pt x="10367" y="959"/>
                  </a:lnTo>
                  <a:lnTo>
                    <a:pt x="10373" y="945"/>
                  </a:lnTo>
                  <a:lnTo>
                    <a:pt x="10380" y="929"/>
                  </a:lnTo>
                  <a:lnTo>
                    <a:pt x="10385" y="914"/>
                  </a:lnTo>
                  <a:lnTo>
                    <a:pt x="10389" y="899"/>
                  </a:lnTo>
                  <a:lnTo>
                    <a:pt x="10393" y="882"/>
                  </a:lnTo>
                  <a:lnTo>
                    <a:pt x="10396" y="867"/>
                  </a:lnTo>
                  <a:lnTo>
                    <a:pt x="10398" y="850"/>
                  </a:lnTo>
                  <a:lnTo>
                    <a:pt x="10399" y="833"/>
                  </a:lnTo>
                  <a:lnTo>
                    <a:pt x="10399" y="817"/>
                  </a:lnTo>
                  <a:lnTo>
                    <a:pt x="10399" y="799"/>
                  </a:lnTo>
                  <a:lnTo>
                    <a:pt x="10398" y="782"/>
                  </a:lnTo>
                  <a:lnTo>
                    <a:pt x="10396" y="765"/>
                  </a:lnTo>
                  <a:lnTo>
                    <a:pt x="10393" y="750"/>
                  </a:lnTo>
                  <a:lnTo>
                    <a:pt x="10389" y="733"/>
                  </a:lnTo>
                  <a:lnTo>
                    <a:pt x="10385" y="718"/>
                  </a:lnTo>
                  <a:lnTo>
                    <a:pt x="10380" y="703"/>
                  </a:lnTo>
                  <a:lnTo>
                    <a:pt x="10373" y="687"/>
                  </a:lnTo>
                  <a:lnTo>
                    <a:pt x="10367" y="673"/>
                  </a:lnTo>
                  <a:lnTo>
                    <a:pt x="10360" y="659"/>
                  </a:lnTo>
                  <a:lnTo>
                    <a:pt x="10351" y="645"/>
                  </a:lnTo>
                  <a:lnTo>
                    <a:pt x="10343" y="631"/>
                  </a:lnTo>
                  <a:lnTo>
                    <a:pt x="10334" y="619"/>
                  </a:lnTo>
                  <a:lnTo>
                    <a:pt x="10324" y="606"/>
                  </a:lnTo>
                  <a:lnTo>
                    <a:pt x="10314" y="594"/>
                  </a:lnTo>
                  <a:lnTo>
                    <a:pt x="10303" y="582"/>
                  </a:lnTo>
                  <a:lnTo>
                    <a:pt x="10291" y="572"/>
                  </a:lnTo>
                  <a:lnTo>
                    <a:pt x="10280" y="561"/>
                  </a:lnTo>
                  <a:lnTo>
                    <a:pt x="10267" y="552"/>
                  </a:lnTo>
                  <a:lnTo>
                    <a:pt x="10254" y="543"/>
                  </a:lnTo>
                  <a:lnTo>
                    <a:pt x="10240" y="533"/>
                  </a:lnTo>
                  <a:lnTo>
                    <a:pt x="10226" y="526"/>
                  </a:lnTo>
                  <a:lnTo>
                    <a:pt x="10212" y="519"/>
                  </a:lnTo>
                  <a:lnTo>
                    <a:pt x="10197" y="511"/>
                  </a:lnTo>
                  <a:lnTo>
                    <a:pt x="10183" y="506"/>
                  </a:lnTo>
                  <a:lnTo>
                    <a:pt x="10167" y="501"/>
                  </a:lnTo>
                  <a:lnTo>
                    <a:pt x="10152" y="496"/>
                  </a:lnTo>
                  <a:lnTo>
                    <a:pt x="10135" y="493"/>
                  </a:lnTo>
                  <a:lnTo>
                    <a:pt x="10118" y="489"/>
                  </a:lnTo>
                  <a:lnTo>
                    <a:pt x="10102" y="487"/>
                  </a:lnTo>
                  <a:lnTo>
                    <a:pt x="10085" y="486"/>
                  </a:lnTo>
                  <a:lnTo>
                    <a:pt x="10068" y="485"/>
                  </a:lnTo>
                  <a:lnTo>
                    <a:pt x="10050" y="486"/>
                  </a:lnTo>
                  <a:lnTo>
                    <a:pt x="10034" y="487"/>
                  </a:lnTo>
                  <a:lnTo>
                    <a:pt x="10017" y="489"/>
                  </a:lnTo>
                  <a:lnTo>
                    <a:pt x="10002" y="493"/>
                  </a:lnTo>
                  <a:lnTo>
                    <a:pt x="9985" y="496"/>
                  </a:lnTo>
                  <a:lnTo>
                    <a:pt x="9969" y="501"/>
                  </a:lnTo>
                  <a:lnTo>
                    <a:pt x="9954" y="506"/>
                  </a:lnTo>
                  <a:lnTo>
                    <a:pt x="9939" y="511"/>
                  </a:lnTo>
                  <a:lnTo>
                    <a:pt x="9924" y="519"/>
                  </a:lnTo>
                  <a:lnTo>
                    <a:pt x="9910" y="526"/>
                  </a:lnTo>
                  <a:lnTo>
                    <a:pt x="9896" y="533"/>
                  </a:lnTo>
                  <a:lnTo>
                    <a:pt x="9883" y="543"/>
                  </a:lnTo>
                  <a:lnTo>
                    <a:pt x="9869" y="552"/>
                  </a:lnTo>
                  <a:lnTo>
                    <a:pt x="9857" y="561"/>
                  </a:lnTo>
                  <a:lnTo>
                    <a:pt x="9845" y="572"/>
                  </a:lnTo>
                  <a:lnTo>
                    <a:pt x="9834" y="582"/>
                  </a:lnTo>
                  <a:lnTo>
                    <a:pt x="9822" y="594"/>
                  </a:lnTo>
                  <a:lnTo>
                    <a:pt x="9812" y="606"/>
                  </a:lnTo>
                  <a:lnTo>
                    <a:pt x="9803" y="619"/>
                  </a:lnTo>
                  <a:lnTo>
                    <a:pt x="9793" y="631"/>
                  </a:lnTo>
                  <a:lnTo>
                    <a:pt x="9784" y="645"/>
                  </a:lnTo>
                  <a:lnTo>
                    <a:pt x="9777" y="659"/>
                  </a:lnTo>
                  <a:lnTo>
                    <a:pt x="9769" y="673"/>
                  </a:lnTo>
                  <a:lnTo>
                    <a:pt x="9762" y="687"/>
                  </a:lnTo>
                  <a:lnTo>
                    <a:pt x="9757" y="703"/>
                  </a:lnTo>
                  <a:lnTo>
                    <a:pt x="9752" y="718"/>
                  </a:lnTo>
                  <a:lnTo>
                    <a:pt x="9746" y="733"/>
                  </a:lnTo>
                  <a:lnTo>
                    <a:pt x="9743" y="750"/>
                  </a:lnTo>
                  <a:lnTo>
                    <a:pt x="9740" y="765"/>
                  </a:lnTo>
                  <a:lnTo>
                    <a:pt x="9738" y="782"/>
                  </a:lnTo>
                  <a:lnTo>
                    <a:pt x="9737" y="799"/>
                  </a:lnTo>
                  <a:lnTo>
                    <a:pt x="9736" y="817"/>
                  </a:lnTo>
                  <a:close/>
                  <a:moveTo>
                    <a:pt x="10719" y="817"/>
                  </a:moveTo>
                  <a:lnTo>
                    <a:pt x="10719" y="856"/>
                  </a:lnTo>
                  <a:lnTo>
                    <a:pt x="10719" y="896"/>
                  </a:lnTo>
                  <a:lnTo>
                    <a:pt x="10719" y="934"/>
                  </a:lnTo>
                  <a:lnTo>
                    <a:pt x="10718" y="974"/>
                  </a:lnTo>
                  <a:lnTo>
                    <a:pt x="10717" y="1012"/>
                  </a:lnTo>
                  <a:lnTo>
                    <a:pt x="10715" y="1051"/>
                  </a:lnTo>
                  <a:lnTo>
                    <a:pt x="10712" y="1089"/>
                  </a:lnTo>
                  <a:lnTo>
                    <a:pt x="10709" y="1128"/>
                  </a:lnTo>
                  <a:lnTo>
                    <a:pt x="10708" y="1137"/>
                  </a:lnTo>
                  <a:lnTo>
                    <a:pt x="10706" y="1147"/>
                  </a:lnTo>
                  <a:lnTo>
                    <a:pt x="10703" y="1155"/>
                  </a:lnTo>
                  <a:lnTo>
                    <a:pt x="10700" y="1162"/>
                  </a:lnTo>
                  <a:lnTo>
                    <a:pt x="10697" y="1169"/>
                  </a:lnTo>
                  <a:lnTo>
                    <a:pt x="10693" y="1174"/>
                  </a:lnTo>
                  <a:lnTo>
                    <a:pt x="10689" y="1179"/>
                  </a:lnTo>
                  <a:lnTo>
                    <a:pt x="10684" y="1183"/>
                  </a:lnTo>
                  <a:lnTo>
                    <a:pt x="10678" y="1187"/>
                  </a:lnTo>
                  <a:lnTo>
                    <a:pt x="10672" y="1190"/>
                  </a:lnTo>
                  <a:lnTo>
                    <a:pt x="10666" y="1192"/>
                  </a:lnTo>
                  <a:lnTo>
                    <a:pt x="10659" y="1196"/>
                  </a:lnTo>
                  <a:lnTo>
                    <a:pt x="10642" y="1199"/>
                  </a:lnTo>
                  <a:lnTo>
                    <a:pt x="10624" y="1201"/>
                  </a:lnTo>
                  <a:lnTo>
                    <a:pt x="10558" y="1207"/>
                  </a:lnTo>
                  <a:lnTo>
                    <a:pt x="10489" y="1212"/>
                  </a:lnTo>
                  <a:lnTo>
                    <a:pt x="10419" y="1216"/>
                  </a:lnTo>
                  <a:lnTo>
                    <a:pt x="10348" y="1220"/>
                  </a:lnTo>
                  <a:lnTo>
                    <a:pt x="10278" y="1222"/>
                  </a:lnTo>
                  <a:lnTo>
                    <a:pt x="10208" y="1223"/>
                  </a:lnTo>
                  <a:lnTo>
                    <a:pt x="10137" y="1224"/>
                  </a:lnTo>
                  <a:lnTo>
                    <a:pt x="10068" y="1224"/>
                  </a:lnTo>
                  <a:lnTo>
                    <a:pt x="9998" y="1224"/>
                  </a:lnTo>
                  <a:lnTo>
                    <a:pt x="9929" y="1223"/>
                  </a:lnTo>
                  <a:lnTo>
                    <a:pt x="9858" y="1222"/>
                  </a:lnTo>
                  <a:lnTo>
                    <a:pt x="9787" y="1220"/>
                  </a:lnTo>
                  <a:lnTo>
                    <a:pt x="9717" y="1216"/>
                  </a:lnTo>
                  <a:lnTo>
                    <a:pt x="9647" y="1212"/>
                  </a:lnTo>
                  <a:lnTo>
                    <a:pt x="9579" y="1207"/>
                  </a:lnTo>
                  <a:lnTo>
                    <a:pt x="9512" y="1201"/>
                  </a:lnTo>
                  <a:lnTo>
                    <a:pt x="9493" y="1199"/>
                  </a:lnTo>
                  <a:lnTo>
                    <a:pt x="9478" y="1196"/>
                  </a:lnTo>
                  <a:lnTo>
                    <a:pt x="9470" y="1192"/>
                  </a:lnTo>
                  <a:lnTo>
                    <a:pt x="9464" y="1190"/>
                  </a:lnTo>
                  <a:lnTo>
                    <a:pt x="9458" y="1187"/>
                  </a:lnTo>
                  <a:lnTo>
                    <a:pt x="9453" y="1183"/>
                  </a:lnTo>
                  <a:lnTo>
                    <a:pt x="9447" y="1179"/>
                  </a:lnTo>
                  <a:lnTo>
                    <a:pt x="9443" y="1174"/>
                  </a:lnTo>
                  <a:lnTo>
                    <a:pt x="9439" y="1169"/>
                  </a:lnTo>
                  <a:lnTo>
                    <a:pt x="9436" y="1162"/>
                  </a:lnTo>
                  <a:lnTo>
                    <a:pt x="9433" y="1155"/>
                  </a:lnTo>
                  <a:lnTo>
                    <a:pt x="9431" y="1147"/>
                  </a:lnTo>
                  <a:lnTo>
                    <a:pt x="9429" y="1137"/>
                  </a:lnTo>
                  <a:lnTo>
                    <a:pt x="9428" y="1128"/>
                  </a:lnTo>
                  <a:lnTo>
                    <a:pt x="9425" y="1089"/>
                  </a:lnTo>
                  <a:lnTo>
                    <a:pt x="9421" y="1051"/>
                  </a:lnTo>
                  <a:lnTo>
                    <a:pt x="9419" y="1012"/>
                  </a:lnTo>
                  <a:lnTo>
                    <a:pt x="9418" y="974"/>
                  </a:lnTo>
                  <a:lnTo>
                    <a:pt x="9417" y="934"/>
                  </a:lnTo>
                  <a:lnTo>
                    <a:pt x="9417" y="896"/>
                  </a:lnTo>
                  <a:lnTo>
                    <a:pt x="9416" y="856"/>
                  </a:lnTo>
                  <a:lnTo>
                    <a:pt x="9416" y="817"/>
                  </a:lnTo>
                  <a:lnTo>
                    <a:pt x="9416" y="776"/>
                  </a:lnTo>
                  <a:lnTo>
                    <a:pt x="9417" y="736"/>
                  </a:lnTo>
                  <a:lnTo>
                    <a:pt x="9417" y="698"/>
                  </a:lnTo>
                  <a:lnTo>
                    <a:pt x="9418" y="658"/>
                  </a:lnTo>
                  <a:lnTo>
                    <a:pt x="9419" y="620"/>
                  </a:lnTo>
                  <a:lnTo>
                    <a:pt x="9421" y="581"/>
                  </a:lnTo>
                  <a:lnTo>
                    <a:pt x="9425" y="543"/>
                  </a:lnTo>
                  <a:lnTo>
                    <a:pt x="9428" y="504"/>
                  </a:lnTo>
                  <a:lnTo>
                    <a:pt x="9429" y="495"/>
                  </a:lnTo>
                  <a:lnTo>
                    <a:pt x="9431" y="485"/>
                  </a:lnTo>
                  <a:lnTo>
                    <a:pt x="9433" y="477"/>
                  </a:lnTo>
                  <a:lnTo>
                    <a:pt x="9436" y="470"/>
                  </a:lnTo>
                  <a:lnTo>
                    <a:pt x="9439" y="463"/>
                  </a:lnTo>
                  <a:lnTo>
                    <a:pt x="9443" y="458"/>
                  </a:lnTo>
                  <a:lnTo>
                    <a:pt x="9447" y="453"/>
                  </a:lnTo>
                  <a:lnTo>
                    <a:pt x="9453" y="449"/>
                  </a:lnTo>
                  <a:lnTo>
                    <a:pt x="9458" y="445"/>
                  </a:lnTo>
                  <a:lnTo>
                    <a:pt x="9464" y="442"/>
                  </a:lnTo>
                  <a:lnTo>
                    <a:pt x="9470" y="440"/>
                  </a:lnTo>
                  <a:lnTo>
                    <a:pt x="9478" y="436"/>
                  </a:lnTo>
                  <a:lnTo>
                    <a:pt x="9493" y="433"/>
                  </a:lnTo>
                  <a:lnTo>
                    <a:pt x="9512" y="431"/>
                  </a:lnTo>
                  <a:lnTo>
                    <a:pt x="9579" y="425"/>
                  </a:lnTo>
                  <a:lnTo>
                    <a:pt x="9647" y="420"/>
                  </a:lnTo>
                  <a:lnTo>
                    <a:pt x="9717" y="416"/>
                  </a:lnTo>
                  <a:lnTo>
                    <a:pt x="9787" y="412"/>
                  </a:lnTo>
                  <a:lnTo>
                    <a:pt x="9858" y="410"/>
                  </a:lnTo>
                  <a:lnTo>
                    <a:pt x="9929" y="409"/>
                  </a:lnTo>
                  <a:lnTo>
                    <a:pt x="9998" y="408"/>
                  </a:lnTo>
                  <a:lnTo>
                    <a:pt x="10068" y="408"/>
                  </a:lnTo>
                  <a:lnTo>
                    <a:pt x="10137" y="408"/>
                  </a:lnTo>
                  <a:lnTo>
                    <a:pt x="10208" y="409"/>
                  </a:lnTo>
                  <a:lnTo>
                    <a:pt x="10278" y="410"/>
                  </a:lnTo>
                  <a:lnTo>
                    <a:pt x="10348" y="412"/>
                  </a:lnTo>
                  <a:lnTo>
                    <a:pt x="10419" y="416"/>
                  </a:lnTo>
                  <a:lnTo>
                    <a:pt x="10489" y="420"/>
                  </a:lnTo>
                  <a:lnTo>
                    <a:pt x="10558" y="425"/>
                  </a:lnTo>
                  <a:lnTo>
                    <a:pt x="10624" y="431"/>
                  </a:lnTo>
                  <a:lnTo>
                    <a:pt x="10642" y="433"/>
                  </a:lnTo>
                  <a:lnTo>
                    <a:pt x="10659" y="436"/>
                  </a:lnTo>
                  <a:lnTo>
                    <a:pt x="10666" y="440"/>
                  </a:lnTo>
                  <a:lnTo>
                    <a:pt x="10672" y="442"/>
                  </a:lnTo>
                  <a:lnTo>
                    <a:pt x="10678" y="445"/>
                  </a:lnTo>
                  <a:lnTo>
                    <a:pt x="10684" y="449"/>
                  </a:lnTo>
                  <a:lnTo>
                    <a:pt x="10689" y="453"/>
                  </a:lnTo>
                  <a:lnTo>
                    <a:pt x="10693" y="458"/>
                  </a:lnTo>
                  <a:lnTo>
                    <a:pt x="10697" y="463"/>
                  </a:lnTo>
                  <a:lnTo>
                    <a:pt x="10700" y="470"/>
                  </a:lnTo>
                  <a:lnTo>
                    <a:pt x="10703" y="477"/>
                  </a:lnTo>
                  <a:lnTo>
                    <a:pt x="10706" y="485"/>
                  </a:lnTo>
                  <a:lnTo>
                    <a:pt x="10708" y="495"/>
                  </a:lnTo>
                  <a:lnTo>
                    <a:pt x="10709" y="504"/>
                  </a:lnTo>
                  <a:lnTo>
                    <a:pt x="10712" y="543"/>
                  </a:lnTo>
                  <a:lnTo>
                    <a:pt x="10715" y="581"/>
                  </a:lnTo>
                  <a:lnTo>
                    <a:pt x="10717" y="620"/>
                  </a:lnTo>
                  <a:lnTo>
                    <a:pt x="10718" y="658"/>
                  </a:lnTo>
                  <a:lnTo>
                    <a:pt x="10719" y="698"/>
                  </a:lnTo>
                  <a:lnTo>
                    <a:pt x="10719" y="736"/>
                  </a:lnTo>
                  <a:lnTo>
                    <a:pt x="10719" y="776"/>
                  </a:lnTo>
                  <a:lnTo>
                    <a:pt x="10719" y="817"/>
                  </a:lnTo>
                  <a:close/>
                  <a:moveTo>
                    <a:pt x="12475" y="793"/>
                  </a:moveTo>
                  <a:lnTo>
                    <a:pt x="12474" y="819"/>
                  </a:lnTo>
                  <a:lnTo>
                    <a:pt x="12472" y="845"/>
                  </a:lnTo>
                  <a:lnTo>
                    <a:pt x="12469" y="870"/>
                  </a:lnTo>
                  <a:lnTo>
                    <a:pt x="12465" y="895"/>
                  </a:lnTo>
                  <a:lnTo>
                    <a:pt x="12459" y="920"/>
                  </a:lnTo>
                  <a:lnTo>
                    <a:pt x="12452" y="945"/>
                  </a:lnTo>
                  <a:lnTo>
                    <a:pt x="12444" y="969"/>
                  </a:lnTo>
                  <a:lnTo>
                    <a:pt x="12434" y="991"/>
                  </a:lnTo>
                  <a:lnTo>
                    <a:pt x="12424" y="1015"/>
                  </a:lnTo>
                  <a:lnTo>
                    <a:pt x="12412" y="1038"/>
                  </a:lnTo>
                  <a:lnTo>
                    <a:pt x="12398" y="1061"/>
                  </a:lnTo>
                  <a:lnTo>
                    <a:pt x="12383" y="1083"/>
                  </a:lnTo>
                  <a:lnTo>
                    <a:pt x="12368" y="1105"/>
                  </a:lnTo>
                  <a:lnTo>
                    <a:pt x="12351" y="1127"/>
                  </a:lnTo>
                  <a:lnTo>
                    <a:pt x="12332" y="1148"/>
                  </a:lnTo>
                  <a:lnTo>
                    <a:pt x="12313" y="1169"/>
                  </a:lnTo>
                  <a:lnTo>
                    <a:pt x="12293" y="1188"/>
                  </a:lnTo>
                  <a:lnTo>
                    <a:pt x="12272" y="1207"/>
                  </a:lnTo>
                  <a:lnTo>
                    <a:pt x="12251" y="1225"/>
                  </a:lnTo>
                  <a:lnTo>
                    <a:pt x="12229" y="1241"/>
                  </a:lnTo>
                  <a:lnTo>
                    <a:pt x="12207" y="1256"/>
                  </a:lnTo>
                  <a:lnTo>
                    <a:pt x="12185" y="1270"/>
                  </a:lnTo>
                  <a:lnTo>
                    <a:pt x="12163" y="1282"/>
                  </a:lnTo>
                  <a:lnTo>
                    <a:pt x="12140" y="1292"/>
                  </a:lnTo>
                  <a:lnTo>
                    <a:pt x="12116" y="1303"/>
                  </a:lnTo>
                  <a:lnTo>
                    <a:pt x="12092" y="1311"/>
                  </a:lnTo>
                  <a:lnTo>
                    <a:pt x="12068" y="1319"/>
                  </a:lnTo>
                  <a:lnTo>
                    <a:pt x="12044" y="1324"/>
                  </a:lnTo>
                  <a:lnTo>
                    <a:pt x="12019" y="1329"/>
                  </a:lnTo>
                  <a:lnTo>
                    <a:pt x="11993" y="1332"/>
                  </a:lnTo>
                  <a:lnTo>
                    <a:pt x="11968" y="1333"/>
                  </a:lnTo>
                  <a:lnTo>
                    <a:pt x="11942" y="1334"/>
                  </a:lnTo>
                  <a:lnTo>
                    <a:pt x="11911" y="1333"/>
                  </a:lnTo>
                  <a:lnTo>
                    <a:pt x="11881" y="1332"/>
                  </a:lnTo>
                  <a:lnTo>
                    <a:pt x="11851" y="1328"/>
                  </a:lnTo>
                  <a:lnTo>
                    <a:pt x="11823" y="1324"/>
                  </a:lnTo>
                  <a:lnTo>
                    <a:pt x="11795" y="1317"/>
                  </a:lnTo>
                  <a:lnTo>
                    <a:pt x="11767" y="1310"/>
                  </a:lnTo>
                  <a:lnTo>
                    <a:pt x="11741" y="1302"/>
                  </a:lnTo>
                  <a:lnTo>
                    <a:pt x="11714" y="1291"/>
                  </a:lnTo>
                  <a:lnTo>
                    <a:pt x="11689" y="1281"/>
                  </a:lnTo>
                  <a:lnTo>
                    <a:pt x="11663" y="1269"/>
                  </a:lnTo>
                  <a:lnTo>
                    <a:pt x="11639" y="1254"/>
                  </a:lnTo>
                  <a:lnTo>
                    <a:pt x="11615" y="1239"/>
                  </a:lnTo>
                  <a:lnTo>
                    <a:pt x="11592" y="1223"/>
                  </a:lnTo>
                  <a:lnTo>
                    <a:pt x="11569" y="1205"/>
                  </a:lnTo>
                  <a:lnTo>
                    <a:pt x="11547" y="1185"/>
                  </a:lnTo>
                  <a:lnTo>
                    <a:pt x="11525" y="1165"/>
                  </a:lnTo>
                  <a:lnTo>
                    <a:pt x="11504" y="1144"/>
                  </a:lnTo>
                  <a:lnTo>
                    <a:pt x="11486" y="1122"/>
                  </a:lnTo>
                  <a:lnTo>
                    <a:pt x="11468" y="1099"/>
                  </a:lnTo>
                  <a:lnTo>
                    <a:pt x="11451" y="1075"/>
                  </a:lnTo>
                  <a:lnTo>
                    <a:pt x="11436" y="1052"/>
                  </a:lnTo>
                  <a:lnTo>
                    <a:pt x="11422" y="1027"/>
                  </a:lnTo>
                  <a:lnTo>
                    <a:pt x="11410" y="1002"/>
                  </a:lnTo>
                  <a:lnTo>
                    <a:pt x="11398" y="976"/>
                  </a:lnTo>
                  <a:lnTo>
                    <a:pt x="11388" y="950"/>
                  </a:lnTo>
                  <a:lnTo>
                    <a:pt x="11379" y="923"/>
                  </a:lnTo>
                  <a:lnTo>
                    <a:pt x="11372" y="896"/>
                  </a:lnTo>
                  <a:lnTo>
                    <a:pt x="11367" y="868"/>
                  </a:lnTo>
                  <a:lnTo>
                    <a:pt x="11362" y="838"/>
                  </a:lnTo>
                  <a:lnTo>
                    <a:pt x="11359" y="809"/>
                  </a:lnTo>
                  <a:lnTo>
                    <a:pt x="11357" y="779"/>
                  </a:lnTo>
                  <a:lnTo>
                    <a:pt x="11355" y="749"/>
                  </a:lnTo>
                  <a:lnTo>
                    <a:pt x="11357" y="719"/>
                  </a:lnTo>
                  <a:lnTo>
                    <a:pt x="11359" y="688"/>
                  </a:lnTo>
                  <a:lnTo>
                    <a:pt x="11362" y="659"/>
                  </a:lnTo>
                  <a:lnTo>
                    <a:pt x="11367" y="630"/>
                  </a:lnTo>
                  <a:lnTo>
                    <a:pt x="11372" y="602"/>
                  </a:lnTo>
                  <a:lnTo>
                    <a:pt x="11379" y="575"/>
                  </a:lnTo>
                  <a:lnTo>
                    <a:pt x="11388" y="548"/>
                  </a:lnTo>
                  <a:lnTo>
                    <a:pt x="11398" y="521"/>
                  </a:lnTo>
                  <a:lnTo>
                    <a:pt x="11410" y="496"/>
                  </a:lnTo>
                  <a:lnTo>
                    <a:pt x="11422" y="471"/>
                  </a:lnTo>
                  <a:lnTo>
                    <a:pt x="11436" y="446"/>
                  </a:lnTo>
                  <a:lnTo>
                    <a:pt x="11451" y="422"/>
                  </a:lnTo>
                  <a:lnTo>
                    <a:pt x="11468" y="399"/>
                  </a:lnTo>
                  <a:lnTo>
                    <a:pt x="11486" y="376"/>
                  </a:lnTo>
                  <a:lnTo>
                    <a:pt x="11504" y="354"/>
                  </a:lnTo>
                  <a:lnTo>
                    <a:pt x="11525" y="333"/>
                  </a:lnTo>
                  <a:lnTo>
                    <a:pt x="11547" y="312"/>
                  </a:lnTo>
                  <a:lnTo>
                    <a:pt x="11569" y="294"/>
                  </a:lnTo>
                  <a:lnTo>
                    <a:pt x="11592" y="275"/>
                  </a:lnTo>
                  <a:lnTo>
                    <a:pt x="11615" y="259"/>
                  </a:lnTo>
                  <a:lnTo>
                    <a:pt x="11639" y="244"/>
                  </a:lnTo>
                  <a:lnTo>
                    <a:pt x="11663" y="230"/>
                  </a:lnTo>
                  <a:lnTo>
                    <a:pt x="11689" y="218"/>
                  </a:lnTo>
                  <a:lnTo>
                    <a:pt x="11714" y="206"/>
                  </a:lnTo>
                  <a:lnTo>
                    <a:pt x="11741" y="196"/>
                  </a:lnTo>
                  <a:lnTo>
                    <a:pt x="11767" y="187"/>
                  </a:lnTo>
                  <a:lnTo>
                    <a:pt x="11795" y="180"/>
                  </a:lnTo>
                  <a:lnTo>
                    <a:pt x="11823" y="174"/>
                  </a:lnTo>
                  <a:lnTo>
                    <a:pt x="11851" y="170"/>
                  </a:lnTo>
                  <a:lnTo>
                    <a:pt x="11881" y="167"/>
                  </a:lnTo>
                  <a:lnTo>
                    <a:pt x="11911" y="165"/>
                  </a:lnTo>
                  <a:lnTo>
                    <a:pt x="11942" y="164"/>
                  </a:lnTo>
                  <a:lnTo>
                    <a:pt x="11968" y="165"/>
                  </a:lnTo>
                  <a:lnTo>
                    <a:pt x="11993" y="166"/>
                  </a:lnTo>
                  <a:lnTo>
                    <a:pt x="12018" y="169"/>
                  </a:lnTo>
                  <a:lnTo>
                    <a:pt x="12043" y="172"/>
                  </a:lnTo>
                  <a:lnTo>
                    <a:pt x="12067" y="177"/>
                  </a:lnTo>
                  <a:lnTo>
                    <a:pt x="12092" y="182"/>
                  </a:lnTo>
                  <a:lnTo>
                    <a:pt x="12115" y="190"/>
                  </a:lnTo>
                  <a:lnTo>
                    <a:pt x="12139" y="197"/>
                  </a:lnTo>
                  <a:lnTo>
                    <a:pt x="12162" y="206"/>
                  </a:lnTo>
                  <a:lnTo>
                    <a:pt x="12185" y="216"/>
                  </a:lnTo>
                  <a:lnTo>
                    <a:pt x="12206" y="227"/>
                  </a:lnTo>
                  <a:lnTo>
                    <a:pt x="12228" y="240"/>
                  </a:lnTo>
                  <a:lnTo>
                    <a:pt x="12250" y="252"/>
                  </a:lnTo>
                  <a:lnTo>
                    <a:pt x="12271" y="267"/>
                  </a:lnTo>
                  <a:lnTo>
                    <a:pt x="12292" y="281"/>
                  </a:lnTo>
                  <a:lnTo>
                    <a:pt x="12313" y="298"/>
                  </a:lnTo>
                  <a:lnTo>
                    <a:pt x="12324" y="308"/>
                  </a:lnTo>
                  <a:lnTo>
                    <a:pt x="12333" y="319"/>
                  </a:lnTo>
                  <a:lnTo>
                    <a:pt x="12342" y="331"/>
                  </a:lnTo>
                  <a:lnTo>
                    <a:pt x="12349" y="343"/>
                  </a:lnTo>
                  <a:lnTo>
                    <a:pt x="12354" y="356"/>
                  </a:lnTo>
                  <a:lnTo>
                    <a:pt x="12358" y="370"/>
                  </a:lnTo>
                  <a:lnTo>
                    <a:pt x="12361" y="384"/>
                  </a:lnTo>
                  <a:lnTo>
                    <a:pt x="12361" y="399"/>
                  </a:lnTo>
                  <a:lnTo>
                    <a:pt x="12361" y="412"/>
                  </a:lnTo>
                  <a:lnTo>
                    <a:pt x="12358" y="426"/>
                  </a:lnTo>
                  <a:lnTo>
                    <a:pt x="12355" y="437"/>
                  </a:lnTo>
                  <a:lnTo>
                    <a:pt x="12351" y="450"/>
                  </a:lnTo>
                  <a:lnTo>
                    <a:pt x="12346" y="461"/>
                  </a:lnTo>
                  <a:lnTo>
                    <a:pt x="12340" y="472"/>
                  </a:lnTo>
                  <a:lnTo>
                    <a:pt x="12332" y="482"/>
                  </a:lnTo>
                  <a:lnTo>
                    <a:pt x="12323" y="492"/>
                  </a:lnTo>
                  <a:lnTo>
                    <a:pt x="12314" y="500"/>
                  </a:lnTo>
                  <a:lnTo>
                    <a:pt x="12303" y="508"/>
                  </a:lnTo>
                  <a:lnTo>
                    <a:pt x="12292" y="514"/>
                  </a:lnTo>
                  <a:lnTo>
                    <a:pt x="12281" y="520"/>
                  </a:lnTo>
                  <a:lnTo>
                    <a:pt x="12269" y="524"/>
                  </a:lnTo>
                  <a:lnTo>
                    <a:pt x="12256" y="527"/>
                  </a:lnTo>
                  <a:lnTo>
                    <a:pt x="12244" y="529"/>
                  </a:lnTo>
                  <a:lnTo>
                    <a:pt x="12230" y="529"/>
                  </a:lnTo>
                  <a:lnTo>
                    <a:pt x="12219" y="529"/>
                  </a:lnTo>
                  <a:lnTo>
                    <a:pt x="12207" y="527"/>
                  </a:lnTo>
                  <a:lnTo>
                    <a:pt x="12197" y="525"/>
                  </a:lnTo>
                  <a:lnTo>
                    <a:pt x="12186" y="522"/>
                  </a:lnTo>
                  <a:lnTo>
                    <a:pt x="12175" y="518"/>
                  </a:lnTo>
                  <a:lnTo>
                    <a:pt x="12166" y="512"/>
                  </a:lnTo>
                  <a:lnTo>
                    <a:pt x="12156" y="506"/>
                  </a:lnTo>
                  <a:lnTo>
                    <a:pt x="12147" y="499"/>
                  </a:lnTo>
                  <a:lnTo>
                    <a:pt x="12136" y="489"/>
                  </a:lnTo>
                  <a:lnTo>
                    <a:pt x="12124" y="481"/>
                  </a:lnTo>
                  <a:lnTo>
                    <a:pt x="12113" y="474"/>
                  </a:lnTo>
                  <a:lnTo>
                    <a:pt x="12101" y="467"/>
                  </a:lnTo>
                  <a:lnTo>
                    <a:pt x="12089" y="460"/>
                  </a:lnTo>
                  <a:lnTo>
                    <a:pt x="12076" y="454"/>
                  </a:lnTo>
                  <a:lnTo>
                    <a:pt x="12064" y="449"/>
                  </a:lnTo>
                  <a:lnTo>
                    <a:pt x="12051" y="444"/>
                  </a:lnTo>
                  <a:lnTo>
                    <a:pt x="12039" y="440"/>
                  </a:lnTo>
                  <a:lnTo>
                    <a:pt x="12025" y="435"/>
                  </a:lnTo>
                  <a:lnTo>
                    <a:pt x="12012" y="432"/>
                  </a:lnTo>
                  <a:lnTo>
                    <a:pt x="11998" y="430"/>
                  </a:lnTo>
                  <a:lnTo>
                    <a:pt x="11985" y="428"/>
                  </a:lnTo>
                  <a:lnTo>
                    <a:pt x="11970" y="426"/>
                  </a:lnTo>
                  <a:lnTo>
                    <a:pt x="11956" y="426"/>
                  </a:lnTo>
                  <a:lnTo>
                    <a:pt x="11942" y="425"/>
                  </a:lnTo>
                  <a:lnTo>
                    <a:pt x="11925" y="426"/>
                  </a:lnTo>
                  <a:lnTo>
                    <a:pt x="11909" y="427"/>
                  </a:lnTo>
                  <a:lnTo>
                    <a:pt x="11892" y="428"/>
                  </a:lnTo>
                  <a:lnTo>
                    <a:pt x="11876" y="431"/>
                  </a:lnTo>
                  <a:lnTo>
                    <a:pt x="11861" y="434"/>
                  </a:lnTo>
                  <a:lnTo>
                    <a:pt x="11845" y="438"/>
                  </a:lnTo>
                  <a:lnTo>
                    <a:pt x="11830" y="443"/>
                  </a:lnTo>
                  <a:lnTo>
                    <a:pt x="11816" y="449"/>
                  </a:lnTo>
                  <a:lnTo>
                    <a:pt x="11801" y="455"/>
                  </a:lnTo>
                  <a:lnTo>
                    <a:pt x="11788" y="461"/>
                  </a:lnTo>
                  <a:lnTo>
                    <a:pt x="11773" y="470"/>
                  </a:lnTo>
                  <a:lnTo>
                    <a:pt x="11761" y="478"/>
                  </a:lnTo>
                  <a:lnTo>
                    <a:pt x="11747" y="486"/>
                  </a:lnTo>
                  <a:lnTo>
                    <a:pt x="11735" y="497"/>
                  </a:lnTo>
                  <a:lnTo>
                    <a:pt x="11722" y="507"/>
                  </a:lnTo>
                  <a:lnTo>
                    <a:pt x="11711" y="519"/>
                  </a:lnTo>
                  <a:lnTo>
                    <a:pt x="11699" y="530"/>
                  </a:lnTo>
                  <a:lnTo>
                    <a:pt x="11689" y="543"/>
                  </a:lnTo>
                  <a:lnTo>
                    <a:pt x="11678" y="555"/>
                  </a:lnTo>
                  <a:lnTo>
                    <a:pt x="11669" y="568"/>
                  </a:lnTo>
                  <a:lnTo>
                    <a:pt x="11661" y="581"/>
                  </a:lnTo>
                  <a:lnTo>
                    <a:pt x="11653" y="595"/>
                  </a:lnTo>
                  <a:lnTo>
                    <a:pt x="11646" y="608"/>
                  </a:lnTo>
                  <a:lnTo>
                    <a:pt x="11640" y="623"/>
                  </a:lnTo>
                  <a:lnTo>
                    <a:pt x="11635" y="637"/>
                  </a:lnTo>
                  <a:lnTo>
                    <a:pt x="11629" y="652"/>
                  </a:lnTo>
                  <a:lnTo>
                    <a:pt x="11625" y="668"/>
                  </a:lnTo>
                  <a:lnTo>
                    <a:pt x="11622" y="683"/>
                  </a:lnTo>
                  <a:lnTo>
                    <a:pt x="11620" y="699"/>
                  </a:lnTo>
                  <a:lnTo>
                    <a:pt x="11618" y="715"/>
                  </a:lnTo>
                  <a:lnTo>
                    <a:pt x="11617" y="732"/>
                  </a:lnTo>
                  <a:lnTo>
                    <a:pt x="11617" y="749"/>
                  </a:lnTo>
                  <a:lnTo>
                    <a:pt x="11617" y="765"/>
                  </a:lnTo>
                  <a:lnTo>
                    <a:pt x="11618" y="782"/>
                  </a:lnTo>
                  <a:lnTo>
                    <a:pt x="11620" y="799"/>
                  </a:lnTo>
                  <a:lnTo>
                    <a:pt x="11622" y="814"/>
                  </a:lnTo>
                  <a:lnTo>
                    <a:pt x="11625" y="830"/>
                  </a:lnTo>
                  <a:lnTo>
                    <a:pt x="11629" y="845"/>
                  </a:lnTo>
                  <a:lnTo>
                    <a:pt x="11635" y="860"/>
                  </a:lnTo>
                  <a:lnTo>
                    <a:pt x="11640" y="875"/>
                  </a:lnTo>
                  <a:lnTo>
                    <a:pt x="11646" y="888"/>
                  </a:lnTo>
                  <a:lnTo>
                    <a:pt x="11653" y="903"/>
                  </a:lnTo>
                  <a:lnTo>
                    <a:pt x="11661" y="917"/>
                  </a:lnTo>
                  <a:lnTo>
                    <a:pt x="11669" y="929"/>
                  </a:lnTo>
                  <a:lnTo>
                    <a:pt x="11678" y="943"/>
                  </a:lnTo>
                  <a:lnTo>
                    <a:pt x="11689" y="955"/>
                  </a:lnTo>
                  <a:lnTo>
                    <a:pt x="11699" y="968"/>
                  </a:lnTo>
                  <a:lnTo>
                    <a:pt x="11711" y="979"/>
                  </a:lnTo>
                  <a:lnTo>
                    <a:pt x="11722" y="990"/>
                  </a:lnTo>
                  <a:lnTo>
                    <a:pt x="11735" y="1001"/>
                  </a:lnTo>
                  <a:lnTo>
                    <a:pt x="11747" y="1011"/>
                  </a:lnTo>
                  <a:lnTo>
                    <a:pt x="11761" y="1020"/>
                  </a:lnTo>
                  <a:lnTo>
                    <a:pt x="11773" y="1029"/>
                  </a:lnTo>
                  <a:lnTo>
                    <a:pt x="11788" y="1036"/>
                  </a:lnTo>
                  <a:lnTo>
                    <a:pt x="11801" y="1044"/>
                  </a:lnTo>
                  <a:lnTo>
                    <a:pt x="11816" y="1050"/>
                  </a:lnTo>
                  <a:lnTo>
                    <a:pt x="11830" y="1055"/>
                  </a:lnTo>
                  <a:lnTo>
                    <a:pt x="11845" y="1059"/>
                  </a:lnTo>
                  <a:lnTo>
                    <a:pt x="11861" y="1063"/>
                  </a:lnTo>
                  <a:lnTo>
                    <a:pt x="11876" y="1066"/>
                  </a:lnTo>
                  <a:lnTo>
                    <a:pt x="11892" y="1070"/>
                  </a:lnTo>
                  <a:lnTo>
                    <a:pt x="11909" y="1072"/>
                  </a:lnTo>
                  <a:lnTo>
                    <a:pt x="11925" y="1073"/>
                  </a:lnTo>
                  <a:lnTo>
                    <a:pt x="11942" y="1073"/>
                  </a:lnTo>
                  <a:lnTo>
                    <a:pt x="11962" y="1072"/>
                  </a:lnTo>
                  <a:lnTo>
                    <a:pt x="11981" y="1070"/>
                  </a:lnTo>
                  <a:lnTo>
                    <a:pt x="12000" y="1066"/>
                  </a:lnTo>
                  <a:lnTo>
                    <a:pt x="12020" y="1061"/>
                  </a:lnTo>
                  <a:lnTo>
                    <a:pt x="12038" y="1055"/>
                  </a:lnTo>
                  <a:lnTo>
                    <a:pt x="12056" y="1047"/>
                  </a:lnTo>
                  <a:lnTo>
                    <a:pt x="12074" y="1037"/>
                  </a:lnTo>
                  <a:lnTo>
                    <a:pt x="12092" y="1026"/>
                  </a:lnTo>
                  <a:lnTo>
                    <a:pt x="12108" y="1014"/>
                  </a:lnTo>
                  <a:lnTo>
                    <a:pt x="12123" y="1002"/>
                  </a:lnTo>
                  <a:lnTo>
                    <a:pt x="12138" y="988"/>
                  </a:lnTo>
                  <a:lnTo>
                    <a:pt x="12151" y="975"/>
                  </a:lnTo>
                  <a:lnTo>
                    <a:pt x="12165" y="959"/>
                  </a:lnTo>
                  <a:lnTo>
                    <a:pt x="12176" y="944"/>
                  </a:lnTo>
                  <a:lnTo>
                    <a:pt x="12188" y="926"/>
                  </a:lnTo>
                  <a:lnTo>
                    <a:pt x="12198" y="908"/>
                  </a:lnTo>
                  <a:lnTo>
                    <a:pt x="12018" y="908"/>
                  </a:lnTo>
                  <a:lnTo>
                    <a:pt x="12005" y="908"/>
                  </a:lnTo>
                  <a:lnTo>
                    <a:pt x="11995" y="906"/>
                  </a:lnTo>
                  <a:lnTo>
                    <a:pt x="11983" y="904"/>
                  </a:lnTo>
                  <a:lnTo>
                    <a:pt x="11973" y="900"/>
                  </a:lnTo>
                  <a:lnTo>
                    <a:pt x="11964" y="896"/>
                  </a:lnTo>
                  <a:lnTo>
                    <a:pt x="11954" y="889"/>
                  </a:lnTo>
                  <a:lnTo>
                    <a:pt x="11945" y="883"/>
                  </a:lnTo>
                  <a:lnTo>
                    <a:pt x="11937" y="875"/>
                  </a:lnTo>
                  <a:lnTo>
                    <a:pt x="11928" y="867"/>
                  </a:lnTo>
                  <a:lnTo>
                    <a:pt x="11922" y="858"/>
                  </a:lnTo>
                  <a:lnTo>
                    <a:pt x="11916" y="849"/>
                  </a:lnTo>
                  <a:lnTo>
                    <a:pt x="11912" y="838"/>
                  </a:lnTo>
                  <a:lnTo>
                    <a:pt x="11907" y="828"/>
                  </a:lnTo>
                  <a:lnTo>
                    <a:pt x="11904" y="818"/>
                  </a:lnTo>
                  <a:lnTo>
                    <a:pt x="11903" y="806"/>
                  </a:lnTo>
                  <a:lnTo>
                    <a:pt x="11902" y="794"/>
                  </a:lnTo>
                  <a:lnTo>
                    <a:pt x="11903" y="782"/>
                  </a:lnTo>
                  <a:lnTo>
                    <a:pt x="11904" y="771"/>
                  </a:lnTo>
                  <a:lnTo>
                    <a:pt x="11907" y="760"/>
                  </a:lnTo>
                  <a:lnTo>
                    <a:pt x="11912" y="750"/>
                  </a:lnTo>
                  <a:lnTo>
                    <a:pt x="11916" y="740"/>
                  </a:lnTo>
                  <a:lnTo>
                    <a:pt x="11922" y="730"/>
                  </a:lnTo>
                  <a:lnTo>
                    <a:pt x="11928" y="722"/>
                  </a:lnTo>
                  <a:lnTo>
                    <a:pt x="11937" y="713"/>
                  </a:lnTo>
                  <a:lnTo>
                    <a:pt x="11945" y="705"/>
                  </a:lnTo>
                  <a:lnTo>
                    <a:pt x="11954" y="699"/>
                  </a:lnTo>
                  <a:lnTo>
                    <a:pt x="11964" y="693"/>
                  </a:lnTo>
                  <a:lnTo>
                    <a:pt x="11973" y="687"/>
                  </a:lnTo>
                  <a:lnTo>
                    <a:pt x="11983" y="684"/>
                  </a:lnTo>
                  <a:lnTo>
                    <a:pt x="11995" y="681"/>
                  </a:lnTo>
                  <a:lnTo>
                    <a:pt x="12005" y="680"/>
                  </a:lnTo>
                  <a:lnTo>
                    <a:pt x="12018" y="679"/>
                  </a:lnTo>
                  <a:lnTo>
                    <a:pt x="12361" y="679"/>
                  </a:lnTo>
                  <a:lnTo>
                    <a:pt x="12373" y="680"/>
                  </a:lnTo>
                  <a:lnTo>
                    <a:pt x="12383" y="681"/>
                  </a:lnTo>
                  <a:lnTo>
                    <a:pt x="12395" y="684"/>
                  </a:lnTo>
                  <a:lnTo>
                    <a:pt x="12404" y="687"/>
                  </a:lnTo>
                  <a:lnTo>
                    <a:pt x="12415" y="693"/>
                  </a:lnTo>
                  <a:lnTo>
                    <a:pt x="12424" y="698"/>
                  </a:lnTo>
                  <a:lnTo>
                    <a:pt x="12433" y="705"/>
                  </a:lnTo>
                  <a:lnTo>
                    <a:pt x="12442" y="712"/>
                  </a:lnTo>
                  <a:lnTo>
                    <a:pt x="12449" y="721"/>
                  </a:lnTo>
                  <a:lnTo>
                    <a:pt x="12456" y="730"/>
                  </a:lnTo>
                  <a:lnTo>
                    <a:pt x="12462" y="739"/>
                  </a:lnTo>
                  <a:lnTo>
                    <a:pt x="12467" y="749"/>
                  </a:lnTo>
                  <a:lnTo>
                    <a:pt x="12470" y="759"/>
                  </a:lnTo>
                  <a:lnTo>
                    <a:pt x="12473" y="770"/>
                  </a:lnTo>
                  <a:lnTo>
                    <a:pt x="12474" y="781"/>
                  </a:lnTo>
                  <a:lnTo>
                    <a:pt x="12475" y="7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 hasCustomPrompt="1"/>
          </p:nvPr>
        </p:nvSpPr>
        <p:spPr>
          <a:xfrm>
            <a:off x="203471" y="147174"/>
            <a:ext cx="8126608" cy="791999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66274" y="1200227"/>
            <a:ext cx="8411454" cy="3477842"/>
          </a:xfrm>
          <a:prstGeom prst="rect">
            <a:avLst/>
          </a:prstGeom>
        </p:spPr>
        <p:txBody>
          <a:bodyPr/>
          <a:lstStyle>
            <a:lvl1pPr marL="0" marR="0" indent="0" algn="l" defTabSz="6219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 Ut </a:t>
            </a:r>
            <a:r>
              <a:rPr lang="pt-BR" dirty="0" err="1" smtClean="0"/>
              <a:t>enim</a:t>
            </a:r>
            <a:r>
              <a:rPr lang="pt-BR" dirty="0" smtClean="0"/>
              <a:t> ad </a:t>
            </a:r>
            <a:r>
              <a:rPr lang="pt-BR" dirty="0" err="1" smtClean="0"/>
              <a:t>minim</a:t>
            </a:r>
            <a:r>
              <a:rPr lang="pt-BR" dirty="0" smtClean="0"/>
              <a:t> </a:t>
            </a:r>
            <a:r>
              <a:rPr lang="pt-BR" dirty="0" err="1" smtClean="0"/>
              <a:t>veniam</a:t>
            </a:r>
            <a:r>
              <a:rPr lang="pt-BR" dirty="0" smtClean="0"/>
              <a:t>, quis </a:t>
            </a:r>
            <a:r>
              <a:rPr lang="pt-BR" dirty="0" err="1" smtClean="0"/>
              <a:t>nostrud</a:t>
            </a:r>
            <a:r>
              <a:rPr lang="pt-BR" dirty="0" smtClean="0"/>
              <a:t> </a:t>
            </a:r>
            <a:r>
              <a:rPr lang="pt-BR" dirty="0" err="1" smtClean="0"/>
              <a:t>exercitation</a:t>
            </a:r>
            <a:r>
              <a:rPr lang="pt-BR" dirty="0" smtClean="0"/>
              <a:t> </a:t>
            </a:r>
            <a:r>
              <a:rPr lang="pt-BR" dirty="0" err="1" smtClean="0"/>
              <a:t>ullamco</a:t>
            </a:r>
            <a:r>
              <a:rPr lang="pt-BR" dirty="0" smtClean="0"/>
              <a:t> </a:t>
            </a:r>
            <a:r>
              <a:rPr lang="pt-BR" dirty="0" err="1" smtClean="0"/>
              <a:t>laboris</a:t>
            </a:r>
            <a:r>
              <a:rPr lang="pt-BR" dirty="0" smtClean="0"/>
              <a:t> </a:t>
            </a:r>
            <a:r>
              <a:rPr lang="pt-BR" dirty="0" err="1" smtClean="0"/>
              <a:t>nisi</a:t>
            </a:r>
            <a:r>
              <a:rPr lang="pt-BR" dirty="0" smtClean="0"/>
              <a:t> ut </a:t>
            </a:r>
            <a:r>
              <a:rPr lang="pt-BR" dirty="0" err="1" smtClean="0"/>
              <a:t>aliquip</a:t>
            </a:r>
            <a:r>
              <a:rPr lang="pt-BR" dirty="0" smtClean="0"/>
              <a:t> </a:t>
            </a: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err="1" smtClean="0"/>
              <a:t>ea</a:t>
            </a:r>
            <a:r>
              <a:rPr lang="pt-BR" dirty="0" smtClean="0"/>
              <a:t> </a:t>
            </a:r>
            <a:r>
              <a:rPr lang="pt-BR" dirty="0" err="1" smtClean="0"/>
              <a:t>commodo</a:t>
            </a:r>
            <a:r>
              <a:rPr lang="pt-BR" dirty="0" smtClean="0"/>
              <a:t> </a:t>
            </a:r>
            <a:r>
              <a:rPr lang="pt-BR" dirty="0" err="1" smtClean="0"/>
              <a:t>consequat</a:t>
            </a:r>
            <a:r>
              <a:rPr lang="pt-BR" dirty="0" smtClean="0"/>
              <a:t>. </a:t>
            </a:r>
            <a:r>
              <a:rPr lang="pt-BR" dirty="0" err="1" smtClean="0"/>
              <a:t>Duis</a:t>
            </a:r>
            <a:r>
              <a:rPr lang="pt-BR" dirty="0" smtClean="0"/>
              <a:t> </a:t>
            </a:r>
            <a:r>
              <a:rPr lang="pt-BR" dirty="0" err="1" smtClean="0"/>
              <a:t>aute</a:t>
            </a:r>
            <a:r>
              <a:rPr lang="pt-BR" dirty="0" smtClean="0"/>
              <a:t> </a:t>
            </a:r>
            <a:r>
              <a:rPr lang="pt-BR" dirty="0" err="1" smtClean="0"/>
              <a:t>irure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 in </a:t>
            </a:r>
            <a:r>
              <a:rPr lang="pt-BR" dirty="0" err="1" smtClean="0"/>
              <a:t>reprehenderit</a:t>
            </a:r>
            <a:r>
              <a:rPr lang="pt-BR" dirty="0" smtClean="0"/>
              <a:t> in </a:t>
            </a:r>
            <a:r>
              <a:rPr lang="pt-BR" dirty="0" err="1" smtClean="0"/>
              <a:t>voluptate</a:t>
            </a:r>
            <a:r>
              <a:rPr lang="pt-BR" dirty="0" smtClean="0"/>
              <a:t> </a:t>
            </a:r>
            <a:r>
              <a:rPr lang="pt-BR" dirty="0" err="1" smtClean="0"/>
              <a:t>velit</a:t>
            </a:r>
            <a:r>
              <a:rPr lang="pt-BR" dirty="0" smtClean="0"/>
              <a:t> esse </a:t>
            </a:r>
            <a:r>
              <a:rPr lang="pt-BR" dirty="0" err="1" smtClean="0"/>
              <a:t>cillum</a:t>
            </a:r>
            <a:r>
              <a:rPr lang="pt-BR" dirty="0" smtClean="0"/>
              <a:t> </a:t>
            </a:r>
            <a:r>
              <a:rPr lang="pt-BR" dirty="0" err="1" smtClean="0"/>
              <a:t>dolore</a:t>
            </a:r>
            <a:r>
              <a:rPr lang="pt-BR" dirty="0" smtClean="0"/>
              <a:t> eu </a:t>
            </a:r>
            <a:r>
              <a:rPr lang="pt-BR" dirty="0" err="1" smtClean="0"/>
              <a:t>fugiat</a:t>
            </a:r>
            <a:r>
              <a:rPr lang="pt-BR" dirty="0" smtClean="0"/>
              <a:t>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pariatur</a:t>
            </a:r>
            <a:r>
              <a:rPr lang="pt-BR" dirty="0" smtClean="0"/>
              <a:t>. </a:t>
            </a:r>
            <a:r>
              <a:rPr lang="pt-BR" dirty="0" err="1" smtClean="0"/>
              <a:t>Excepteur</a:t>
            </a:r>
            <a:r>
              <a:rPr lang="pt-BR" dirty="0" smtClean="0"/>
              <a:t> </a:t>
            </a:r>
            <a:r>
              <a:rPr lang="pt-BR" dirty="0" err="1" smtClean="0"/>
              <a:t>sint</a:t>
            </a:r>
            <a:r>
              <a:rPr lang="pt-BR" dirty="0" smtClean="0"/>
              <a:t> </a:t>
            </a:r>
            <a:r>
              <a:rPr lang="pt-BR" dirty="0" err="1" smtClean="0"/>
              <a:t>occaecat</a:t>
            </a:r>
            <a:r>
              <a:rPr lang="pt-BR" dirty="0" smtClean="0"/>
              <a:t> </a:t>
            </a:r>
            <a:r>
              <a:rPr lang="pt-BR" dirty="0" err="1" smtClean="0"/>
              <a:t>cupidatat</a:t>
            </a:r>
            <a:r>
              <a:rPr lang="pt-BR" dirty="0" smtClean="0"/>
              <a:t> non </a:t>
            </a:r>
            <a:r>
              <a:rPr lang="pt-BR" dirty="0" err="1" smtClean="0"/>
              <a:t>proident</a:t>
            </a:r>
            <a:r>
              <a:rPr lang="pt-BR" dirty="0" smtClean="0"/>
              <a:t>, sunt in culpa </a:t>
            </a:r>
            <a:r>
              <a:rPr lang="pt-BR" dirty="0" err="1" smtClean="0"/>
              <a:t>qui</a:t>
            </a:r>
            <a:r>
              <a:rPr lang="pt-BR" dirty="0" smtClean="0"/>
              <a:t> </a:t>
            </a:r>
            <a:r>
              <a:rPr lang="pt-BR" dirty="0" err="1" smtClean="0"/>
              <a:t>officia</a:t>
            </a:r>
            <a:r>
              <a:rPr lang="pt-BR" dirty="0" smtClean="0"/>
              <a:t> </a:t>
            </a:r>
            <a:r>
              <a:rPr lang="pt-BR" dirty="0" err="1" smtClean="0"/>
              <a:t>deserunt</a:t>
            </a:r>
            <a:r>
              <a:rPr lang="pt-BR" dirty="0" smtClean="0"/>
              <a:t> </a:t>
            </a:r>
            <a:r>
              <a:rPr lang="pt-BR" dirty="0" err="1" smtClean="0"/>
              <a:t>mollit</a:t>
            </a:r>
            <a:r>
              <a:rPr lang="pt-BR" dirty="0" smtClean="0"/>
              <a:t> </a:t>
            </a:r>
            <a:r>
              <a:rPr lang="pt-BR" dirty="0" err="1" smtClean="0"/>
              <a:t>anim</a:t>
            </a:r>
            <a:r>
              <a:rPr lang="pt-BR" dirty="0" smtClean="0"/>
              <a:t> id est </a:t>
            </a:r>
            <a:r>
              <a:rPr lang="pt-BR" dirty="0" err="1" smtClean="0"/>
              <a:t>laborum</a:t>
            </a:r>
            <a:r>
              <a:rPr lang="pt-BR" dirty="0" smtClean="0"/>
              <a:t>.</a:t>
            </a:r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19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8515350" y="309563"/>
            <a:ext cx="466725" cy="468312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auto">
          <a:xfrm>
            <a:off x="7776356" y="4872732"/>
            <a:ext cx="1194046" cy="116940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 hasCustomPrompt="1"/>
          </p:nvPr>
        </p:nvSpPr>
        <p:spPr>
          <a:xfrm>
            <a:off x="419275" y="309563"/>
            <a:ext cx="7956364" cy="445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dirty="0" smtClean="0"/>
              <a:t>Slide livre</a:t>
            </a: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47173"/>
            <a:ext cx="203471" cy="484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24"/>
          </a:p>
        </p:txBody>
      </p:sp>
    </p:spTree>
    <p:extLst>
      <p:ext uri="{BB962C8B-B14F-4D97-AF65-F5344CB8AC3E}">
        <p14:creationId xmlns:p14="http://schemas.microsoft.com/office/powerpoint/2010/main" val="180436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6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98" r:id="rId2"/>
    <p:sldLayoutId id="2147483822" r:id="rId3"/>
    <p:sldLayoutId id="2147483786" r:id="rId4"/>
    <p:sldLayoutId id="2147483799" r:id="rId5"/>
    <p:sldLayoutId id="2147483823" r:id="rId6"/>
    <p:sldLayoutId id="2147483784" r:id="rId7"/>
    <p:sldLayoutId id="2147483800" r:id="rId8"/>
    <p:sldLayoutId id="2147483824" r:id="rId9"/>
    <p:sldLayoutId id="2147483787" r:id="rId10"/>
    <p:sldLayoutId id="2147483801" r:id="rId11"/>
    <p:sldLayoutId id="2147483825" r:id="rId12"/>
    <p:sldLayoutId id="2147483788" r:id="rId13"/>
    <p:sldLayoutId id="2147483802" r:id="rId14"/>
    <p:sldLayoutId id="2147483826" r:id="rId15"/>
    <p:sldLayoutId id="2147483789" r:id="rId16"/>
    <p:sldLayoutId id="2147483803" r:id="rId17"/>
    <p:sldLayoutId id="2147483827" r:id="rId18"/>
    <p:sldLayoutId id="2147483790" r:id="rId19"/>
    <p:sldLayoutId id="2147483804" r:id="rId20"/>
    <p:sldLayoutId id="2147483828" r:id="rId21"/>
    <p:sldLayoutId id="2147483791" r:id="rId22"/>
  </p:sldLayoutIdLst>
  <p:txStyles>
    <p:titleStyle>
      <a:lvl1pPr algn="ctr" defTabSz="621975" rtl="0" eaLnBrk="1" latinLnBrk="0" hangingPunct="1">
        <a:spcBef>
          <a:spcPct val="0"/>
        </a:spcBef>
        <a:buNone/>
        <a:defRPr sz="2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241" indent="-233241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05355" indent="-194367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777469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08845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»"/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31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2021418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332406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643393" indent="-155494" algn="l" defTabSz="6219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8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97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96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95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937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925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912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900" algn="l" defTabSz="621975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01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29" r:id="rId3"/>
    <p:sldLayoutId id="2147483809" r:id="rId4"/>
    <p:sldLayoutId id="2147483810" r:id="rId5"/>
    <p:sldLayoutId id="2147483830" r:id="rId6"/>
    <p:sldLayoutId id="2147483811" r:id="rId7"/>
    <p:sldLayoutId id="2147483812" r:id="rId8"/>
    <p:sldLayoutId id="2147483831" r:id="rId9"/>
    <p:sldLayoutId id="2147483813" r:id="rId10"/>
    <p:sldLayoutId id="2147483814" r:id="rId11"/>
    <p:sldLayoutId id="2147483832" r:id="rId12"/>
    <p:sldLayoutId id="2147483815" r:id="rId13"/>
    <p:sldLayoutId id="2147483816" r:id="rId14"/>
    <p:sldLayoutId id="2147483833" r:id="rId15"/>
    <p:sldLayoutId id="2147483817" r:id="rId16"/>
    <p:sldLayoutId id="2147483818" r:id="rId17"/>
    <p:sldLayoutId id="2147483834" r:id="rId18"/>
    <p:sldLayoutId id="2147483819" r:id="rId19"/>
    <p:sldLayoutId id="2147483820" r:id="rId20"/>
    <p:sldLayoutId id="2147483835" r:id="rId21"/>
    <p:sldLayoutId id="2147483821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5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3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7394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8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6902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6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9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5165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4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4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4825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388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062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4940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89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3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2986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5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53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595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82359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68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77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3921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790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494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07062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660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44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2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19480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5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67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09108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57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4658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4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0063498"/>
      </p:ext>
    </p:extLst>
  </p:cSld>
  <p:clrMapOvr>
    <a:masterClrMapping/>
  </p:clrMapOvr>
</p:sld>
</file>

<file path=ppt/theme/theme1.xml><?xml version="1.0" encoding="utf-8"?>
<a:theme xmlns:a="http://schemas.openxmlformats.org/drawingml/2006/main" name="0">
  <a:themeElements>
    <a:clrScheme name="Personalizada 3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 cinza">
  <a:themeElements>
    <a:clrScheme name="CORES CLARAS">
      <a:dk1>
        <a:srgbClr val="000000"/>
      </a:dk1>
      <a:lt1>
        <a:srgbClr val="FFFFFF"/>
      </a:lt1>
      <a:dk2>
        <a:srgbClr val="A3F0FC"/>
      </a:dk2>
      <a:lt2>
        <a:srgbClr val="BAFCF5"/>
      </a:lt2>
      <a:accent1>
        <a:srgbClr val="FFFAB2"/>
      </a:accent1>
      <a:accent2>
        <a:srgbClr val="FFD6B5"/>
      </a:accent2>
      <a:accent3>
        <a:srgbClr val="FFA1C7"/>
      </a:accent3>
      <a:accent4>
        <a:srgbClr val="A3F5D4"/>
      </a:accent4>
      <a:accent5>
        <a:srgbClr val="F2FC91"/>
      </a:accent5>
      <a:accent6>
        <a:srgbClr val="EDC2FA"/>
      </a:accent6>
      <a:hlink>
        <a:srgbClr val="05BFFA"/>
      </a:hlink>
      <a:folHlink>
        <a:srgbClr val="025F7D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17366</TotalTime>
  <Words>0</Words>
  <Application>Microsoft Office PowerPoint</Application>
  <PresentationFormat>Apresentação na tela (16:9)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Calibri</vt:lpstr>
      <vt:lpstr>Globotipo Condensada</vt:lpstr>
      <vt:lpstr>Globotipo Condensada Black</vt:lpstr>
      <vt:lpstr>0</vt:lpstr>
      <vt:lpstr>0 cinza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 Globo</dc:creator>
  <cp:lastModifiedBy>Paula Caetano</cp:lastModifiedBy>
  <cp:revision>400</cp:revision>
  <dcterms:created xsi:type="dcterms:W3CDTF">2017-02-17T14:21:15Z</dcterms:created>
  <dcterms:modified xsi:type="dcterms:W3CDTF">2018-02-19T22:22:24Z</dcterms:modified>
</cp:coreProperties>
</file>