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7" r:id="rId21"/>
    <p:sldId id="274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8028" y="212183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34364" y="419318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9554" y="322727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2.gstatic.com/images?q=tbn:ANd9GcTkDl-XdLd14OKPZQhhyXyo0FCNvJIwHF6Ova64VkM_9Pd5hTssE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15" y="720535"/>
            <a:ext cx="6926419" cy="516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2742" y="1898167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55904" y="298617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1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77216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255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1491" y="380896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5174" y="378320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741662" y="372654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34018" y="36879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10887" y="3295626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160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97</cp:revision>
  <dcterms:created xsi:type="dcterms:W3CDTF">2014-12-28T19:56:42Z</dcterms:created>
  <dcterms:modified xsi:type="dcterms:W3CDTF">2014-12-30T07:25:25Z</dcterms:modified>
</cp:coreProperties>
</file>