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70924" y="3631842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0475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0589" y="0"/>
            <a:ext cx="3612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8" y="923330"/>
            <a:ext cx="7644819" cy="57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9861" y="185495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525606</TotalTime>
  <Words>349</Words>
  <Application>Microsoft Office PowerPoint</Application>
  <PresentationFormat>Widescreen</PresentationFormat>
  <Paragraphs>211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Nuclear Reactor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216</cp:revision>
  <dcterms:created xsi:type="dcterms:W3CDTF">2014-12-28T19:56:42Z</dcterms:created>
  <dcterms:modified xsi:type="dcterms:W3CDTF">2015-01-01T01:37:38Z</dcterms:modified>
</cp:coreProperties>
</file>