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7" r:id="rId19"/>
    <p:sldId id="289" r:id="rId20"/>
    <p:sldId id="274" r:id="rId21"/>
    <p:sldId id="275" r:id="rId22"/>
    <p:sldId id="278" r:id="rId23"/>
    <p:sldId id="279" r:id="rId24"/>
    <p:sldId id="280" r:id="rId25"/>
    <p:sldId id="281" r:id="rId26"/>
    <p:sldId id="288" r:id="rId27"/>
    <p:sldId id="297" r:id="rId28"/>
    <p:sldId id="301" r:id="rId29"/>
    <p:sldId id="300" r:id="rId30"/>
    <p:sldId id="282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283266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3575693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94402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993352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123532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070366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989909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8957189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4903870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977369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948" y="3540935"/>
            <a:ext cx="703384" cy="50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18851" y="3507833"/>
            <a:ext cx="6254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87756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6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2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86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3833" y="0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41640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91141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96504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46855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2002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6343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052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145055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80171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568364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40569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1405694" y="1570642"/>
            <a:ext cx="1924087" cy="51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4696691" y="1559910"/>
            <a:ext cx="14733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7536932" y="1589557"/>
            <a:ext cx="2031432" cy="5101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09300" y="1911622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9781" y="1996727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Bent Arrow 37"/>
          <p:cNvSpPr/>
          <p:nvPr/>
        </p:nvSpPr>
        <p:spPr>
          <a:xfrm>
            <a:off x="159739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 Arrow 38"/>
          <p:cNvSpPr/>
          <p:nvPr/>
        </p:nvSpPr>
        <p:spPr>
          <a:xfrm rot="5400000">
            <a:off x="840723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10800000">
            <a:off x="828254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145149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577802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3284856" flipV="1">
            <a:off x="9407331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331005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25254" y="4387794"/>
            <a:ext cx="5709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/>
          <p:cNvSpPr/>
          <p:nvPr/>
        </p:nvSpPr>
        <p:spPr>
          <a:xfrm>
            <a:off x="3300685" y="1466689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509962" y="1475786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165223" y="1431361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344701" y="1453820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22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8045" y="3618963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57596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11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" y="167425"/>
            <a:ext cx="8874641" cy="650839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39060" y="596953"/>
            <a:ext cx="2162531" cy="114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Transformer Efficiency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</a:t>
            </a:r>
            <a:endParaRPr kumimoji="0" lang="en-US" altLang="en-US" sz="13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5122" name="Picture 2" descr="transformer effici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68" y="2696501"/>
            <a:ext cx="4167537" cy="19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88687" y="2653783"/>
            <a:ext cx="1236369" cy="44868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transformer basics - effici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38" y="5883604"/>
            <a:ext cx="4457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50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</a:p>
        </p:txBody>
      </p:sp>
    </p:spTree>
    <p:extLst>
      <p:ext uri="{BB962C8B-B14F-4D97-AF65-F5344CB8AC3E}">
        <p14:creationId xmlns:p14="http://schemas.microsoft.com/office/powerpoint/2010/main" val="167453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386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90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72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as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8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5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2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1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uclear-reactor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3" y="1407353"/>
            <a:ext cx="10739906" cy="505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60334" y="0"/>
            <a:ext cx="4691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Nuclear Reactor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69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120598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8950127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73801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526224</TotalTime>
  <Words>362</Words>
  <Application>Microsoft Office PowerPoint</Application>
  <PresentationFormat>Widescreen</PresentationFormat>
  <Paragraphs>221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Charging and Discharging of Capacitor with Resistors with various values</vt:lpstr>
      <vt:lpstr>Zener Diode as Voltage Regulator</vt:lpstr>
      <vt:lpstr>Transistor as Switch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PowerPoint Presentation</vt:lpstr>
      <vt:lpstr>Communication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KA Mathew</cp:lastModifiedBy>
  <cp:revision>235</cp:revision>
  <dcterms:created xsi:type="dcterms:W3CDTF">2014-12-28T19:56:42Z</dcterms:created>
  <dcterms:modified xsi:type="dcterms:W3CDTF">2015-01-02T12:17:24Z</dcterms:modified>
</cp:coreProperties>
</file>