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  <p:sldId id="279" r:id="rId24"/>
    <p:sldId id="280" r:id="rId25"/>
    <p:sldId id="281" r:id="rId26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4880" y="0"/>
            <a:ext cx="4933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Relay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468389" y="2759160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25483" y="237830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525142</TotalTime>
  <Words>190</Words>
  <Application>Microsoft Office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156</cp:revision>
  <dcterms:created xsi:type="dcterms:W3CDTF">2014-12-28T19:56:42Z</dcterms:created>
  <dcterms:modified xsi:type="dcterms:W3CDTF">2014-12-31T17:54:00Z</dcterms:modified>
</cp:coreProperties>
</file>