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89" r:id="rId20"/>
    <p:sldId id="274" r:id="rId21"/>
    <p:sldId id="275" r:id="rId22"/>
    <p:sldId id="278" r:id="rId23"/>
    <p:sldId id="279" r:id="rId24"/>
    <p:sldId id="280" r:id="rId25"/>
    <p:sldId id="281" r:id="rId26"/>
    <p:sldId id="288" r:id="rId27"/>
    <p:sldId id="297" r:id="rId28"/>
    <p:sldId id="301" r:id="rId29"/>
    <p:sldId id="300" r:id="rId30"/>
    <p:sldId id="282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3833" y="0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41640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91141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96504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46855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2002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343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052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45055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80171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568364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40569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1405694" y="1570642"/>
            <a:ext cx="1924087" cy="51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4696691" y="1559910"/>
            <a:ext cx="14733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7536932" y="1589557"/>
            <a:ext cx="2031432" cy="5101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09300" y="1911622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9781" y="1996727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Bent Arrow 37"/>
          <p:cNvSpPr/>
          <p:nvPr/>
        </p:nvSpPr>
        <p:spPr>
          <a:xfrm>
            <a:off x="159739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840723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10800000">
            <a:off x="828254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145149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577802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3284856" flipV="1">
            <a:off x="9407331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331005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25254" y="4387794"/>
            <a:ext cx="5709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0685" y="1466689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509962" y="1475786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165223" y="1431361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44701" y="1453820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2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clear-reactor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" y="1407353"/>
            <a:ext cx="10739906" cy="50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0334" y="0"/>
            <a:ext cx="4691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Nuclear Reactor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526218</TotalTime>
  <Words>362</Words>
  <Application>Microsoft Office PowerPoint</Application>
  <PresentationFormat>Widescreen</PresentationFormat>
  <Paragraphs>221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Zener Diode as Voltage Regulator</vt:lpstr>
      <vt:lpstr>Transistor as Switch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PowerPoint Presentation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KA Mathew</cp:lastModifiedBy>
  <cp:revision>234</cp:revision>
  <dcterms:created xsi:type="dcterms:W3CDTF">2014-12-28T19:56:42Z</dcterms:created>
  <dcterms:modified xsi:type="dcterms:W3CDTF">2015-01-02T12:07:50Z</dcterms:modified>
</cp:coreProperties>
</file>