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7" r:id="rId19"/>
    <p:sldId id="289" r:id="rId20"/>
    <p:sldId id="274" r:id="rId21"/>
    <p:sldId id="275" r:id="rId22"/>
    <p:sldId id="278" r:id="rId23"/>
    <p:sldId id="279" r:id="rId24"/>
    <p:sldId id="280" r:id="rId25"/>
    <p:sldId id="281" r:id="rId26"/>
    <p:sldId id="288" r:id="rId27"/>
    <p:sldId id="297" r:id="rId28"/>
    <p:sldId id="300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283266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3575693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94402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993352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123532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070366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989909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8957189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4903870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977369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stone bridg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7" y="1214963"/>
            <a:ext cx="7797381" cy="55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8702" y="18075"/>
            <a:ext cx="5592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Wheatstone Bridge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0595" y="2061202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9131" y="1331373"/>
            <a:ext cx="22888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Balance: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73641" y="3061464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50521" y="20848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07701" y="2960576"/>
            <a:ext cx="784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2565" y="256133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698727" y="3000781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0087496" y="2998634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07383" y="520358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74839" y="40660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9673" y="4095586"/>
            <a:ext cx="1488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6408" y="4543927"/>
            <a:ext cx="1508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63296" y="45682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0098227" y="5069987"/>
            <a:ext cx="181770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Diode as a Switch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63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470617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20118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525481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5832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979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029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174032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609148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858134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169546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9827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725298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937161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5256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466363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4778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1466364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84779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479244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84780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88716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869700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857231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174126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06725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15395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1002968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44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79" y="0"/>
            <a:ext cx="896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Relay as a switch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2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rot="2657463" flipV="1">
            <a:off x="8273773" y="585583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2657463" flipV="1">
            <a:off x="806556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657463" flipV="1">
            <a:off x="782820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 rot="2657463" flipV="1">
            <a:off x="7550411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 rot="2657463" flipV="1">
            <a:off x="726707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rot="2657463" flipV="1">
            <a:off x="6983739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rot="2657463" flipV="1">
            <a:off x="668752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2657463" flipV="1">
            <a:off x="641706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2657463" flipV="1">
            <a:off x="6146611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 rot="2657463" flipV="1">
            <a:off x="5837520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 rot="2657463" flipV="1">
            <a:off x="561857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rot="2657463" flipV="1">
            <a:off x="5360997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2657463" flipV="1">
            <a:off x="514205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rot="2657463" flipV="1">
            <a:off x="4884480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rot="2657463" flipV="1">
            <a:off x="458826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 rot="2657463" flipV="1">
            <a:off x="431780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rot="2657463" flipV="1">
            <a:off x="4008715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 rot="2657463" flipV="1">
            <a:off x="3751135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 rot="2657463" flipV="1">
            <a:off x="351931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flipV="1">
            <a:off x="3554101" y="5666419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79391" y="1690688"/>
            <a:ext cx="16609" cy="4015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98460" y="2080955"/>
            <a:ext cx="2560366" cy="3567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0342" y="2176530"/>
            <a:ext cx="2763202" cy="347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8435423">
            <a:off x="3806511" y="2771266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328234">
            <a:off x="7916435" y="2771463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lock Arc 2052"/>
          <p:cNvSpPr/>
          <p:nvPr/>
        </p:nvSpPr>
        <p:spPr>
          <a:xfrm rot="20454195">
            <a:off x="5047279" y="3907285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 rot="1318607">
            <a:off x="6060828" y="3934660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2053"/>
          <p:cNvSpPr/>
          <p:nvPr/>
        </p:nvSpPr>
        <p:spPr>
          <a:xfrm>
            <a:off x="5086018" y="3083266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64435" y="3083266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430" y="5703022"/>
            <a:ext cx="2015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084" y="3628247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51408" y="3551470"/>
            <a:ext cx="384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7" name="Rectangle 2056"/>
          <p:cNvSpPr/>
          <p:nvPr/>
        </p:nvSpPr>
        <p:spPr>
          <a:xfrm>
            <a:off x="3441550" y="-17225"/>
            <a:ext cx="502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Law of Reflection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93217" y="1043190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65323" y="4878952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&lt;r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86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362" y="0"/>
            <a:ext cx="5078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of Refraction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8496" y="3567448"/>
            <a:ext cx="8873543" cy="64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1099" y="1262130"/>
            <a:ext cx="25757" cy="52417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9566" y="1262130"/>
            <a:ext cx="1651568" cy="14674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58045" y="3618963"/>
            <a:ext cx="1146220" cy="26916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924" y="3603706"/>
            <a:ext cx="2068800" cy="1746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57596" y="2627290"/>
            <a:ext cx="1128585" cy="999897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0427414">
            <a:off x="4930627" y="2560319"/>
            <a:ext cx="805029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460275">
            <a:off x="5721615" y="4904474"/>
            <a:ext cx="642896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8278" y="1703960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7790" y="5402963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654" y="2545678"/>
            <a:ext cx="98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6258" y="3742005"/>
            <a:ext cx="1946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7450" y="1113528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1969" y="2293034"/>
            <a:ext cx="1997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3390" y="4135738"/>
            <a:ext cx="1965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168" y="1446629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06820" y="5402963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Refracted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11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58" y="115911"/>
            <a:ext cx="8874641" cy="666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9861" y="185495"/>
            <a:ext cx="671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Voltage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http://demoroom.physics.ncsu.edu/multimedia/images/demos/546IMG_09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335" y="1752175"/>
            <a:ext cx="6215337" cy="466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614" y="0"/>
            <a:ext cx="6746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53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223" y="0"/>
            <a:ext cx="342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OHM’S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386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027" y="0"/>
            <a:ext cx="947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as Voltage Divider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90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and Discharging of Capacitor with Resistors with various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72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 as Voltage Regulator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as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8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5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Types NPN and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Identifying the type of Bipolar Junction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2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1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9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120598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8950127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73801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525614</TotalTime>
  <Words>348</Words>
  <Application>Microsoft Office PowerPoint</Application>
  <PresentationFormat>Widescreen</PresentationFormat>
  <Paragraphs>210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Charging and Discharging of Capacitor with Resistors with various values</vt:lpstr>
      <vt:lpstr>Zener Diode as Voltage Regulator</vt:lpstr>
      <vt:lpstr>Transistor as Switch</vt:lpstr>
      <vt:lpstr>NPN Transistor</vt:lpstr>
      <vt:lpstr>PNP Transistor</vt:lpstr>
      <vt:lpstr>Transistor Types NPN and PNP</vt:lpstr>
      <vt:lpstr> Identifying the type of Bipolar Junction Transistor</vt:lpstr>
      <vt:lpstr>AC Generator</vt:lpstr>
      <vt:lpstr>Nuclear Reactor</vt:lpstr>
      <vt:lpstr>Communication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219</cp:revision>
  <dcterms:created xsi:type="dcterms:W3CDTF">2014-12-28T19:56:42Z</dcterms:created>
  <dcterms:modified xsi:type="dcterms:W3CDTF">2015-01-01T01:45:51Z</dcterms:modified>
</cp:coreProperties>
</file>