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6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1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8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9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5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1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4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8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773CB-6F06-41A0-AEE3-5D4DFDE9F9C2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Computronics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134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35940" y="286603"/>
            <a:ext cx="2524836" cy="1269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CELab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2251881"/>
            <a:ext cx="1692322" cy="10235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52197" y="2251881"/>
            <a:ext cx="1692322" cy="10235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75594" y="2251881"/>
            <a:ext cx="1692322" cy="102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28800" y="4080681"/>
            <a:ext cx="1692322" cy="818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Wholesale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828800" y="5691116"/>
            <a:ext cx="1692322" cy="818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Sale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0" y="5692258"/>
            <a:ext cx="1692322" cy="818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R&amp;D Products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4079543"/>
            <a:ext cx="1692322" cy="818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and Education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916538" y="5704764"/>
            <a:ext cx="1692322" cy="818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875594" y="4080681"/>
            <a:ext cx="1692322" cy="818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Automation and Robotics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4"/>
            <a:endCxn id="6" idx="0"/>
          </p:cNvCxnSpPr>
          <p:nvPr/>
        </p:nvCxnSpPr>
        <p:spPr>
          <a:xfrm>
            <a:off x="6198358" y="1555844"/>
            <a:ext cx="0" cy="69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726304" y="3384644"/>
            <a:ext cx="0" cy="69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753600" y="5008730"/>
            <a:ext cx="0" cy="69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93809" y="3383506"/>
            <a:ext cx="0" cy="69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74961" y="3384644"/>
            <a:ext cx="0" cy="69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74961" y="4899546"/>
            <a:ext cx="0" cy="69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93809" y="4940491"/>
            <a:ext cx="0" cy="69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</p:cNvCxnSpPr>
          <p:nvPr/>
        </p:nvCxnSpPr>
        <p:spPr>
          <a:xfrm flipH="1" flipV="1">
            <a:off x="2674961" y="900752"/>
            <a:ext cx="2260979" cy="20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460776" y="900752"/>
            <a:ext cx="2183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644418" y="921223"/>
            <a:ext cx="0" cy="133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5" idx="0"/>
          </p:cNvCxnSpPr>
          <p:nvPr/>
        </p:nvCxnSpPr>
        <p:spPr>
          <a:xfrm>
            <a:off x="2674961" y="921223"/>
            <a:ext cx="0" cy="133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5" y="3378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7030A0"/>
                </a:solidFill>
              </a:rPr>
              <a:t>Embedded Training Schedule</a:t>
            </a:r>
            <a:endParaRPr lang="en-US" sz="6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098" y="33132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8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42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95564"/>
              </p:ext>
            </p:extLst>
          </p:nvPr>
        </p:nvGraphicFramePr>
        <p:xfrm>
          <a:off x="1378424" y="1742101"/>
          <a:ext cx="8918054" cy="2298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9027"/>
                <a:gridCol w="4459027"/>
              </a:tblGrid>
              <a:tr h="40703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Saturday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Sunday </a:t>
                      </a:r>
                      <a:endParaRPr lang="en-US" dirty="0"/>
                    </a:p>
                  </a:txBody>
                  <a:tcPr/>
                </a:tc>
              </a:tr>
              <a:tr h="702546">
                <a:tc>
                  <a:txBody>
                    <a:bodyPr/>
                    <a:lstStyle/>
                    <a:p>
                      <a:r>
                        <a:rPr lang="en-US" dirty="0" smtClean="0"/>
                        <a:t>11am - 12pm 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Electronics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PCB Designing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2pm - 3pm  : Arduino Programming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0036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pm - 2 pm    : 8051 Programming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pm - 4pm     :  Students Projects Help 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4pm - 5 pm : C Programming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99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59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Computronics Lab</vt:lpstr>
      <vt:lpstr>PowerPoint Presentation</vt:lpstr>
      <vt:lpstr>Embedded Training 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Computronics Lab</dc:title>
  <dc:creator>Administrator</dc:creator>
  <cp:lastModifiedBy>anoj aniyan</cp:lastModifiedBy>
  <cp:revision>32</cp:revision>
  <dcterms:created xsi:type="dcterms:W3CDTF">2014-12-30T15:04:29Z</dcterms:created>
  <dcterms:modified xsi:type="dcterms:W3CDTF">2015-02-25T01:37:29Z</dcterms:modified>
</cp:coreProperties>
</file>