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4" r:id="rId21"/>
    <p:sldId id="275" r:id="rId22"/>
    <p:sldId id="278" r:id="rId23"/>
    <p:sldId id="279" r:id="rId2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923015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1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368421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255994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88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61491" y="380896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5664" y="44517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8741662" y="372654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34018" y="36879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613122" y="3723891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500695" y="3911268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546513" y="3749654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8434086" y="3937031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524741</TotalTime>
  <Words>166</Words>
  <Application>Microsoft Office PowerPoint</Application>
  <PresentationFormat>Custom</PresentationFormat>
  <Paragraphs>115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Potentiometer – a variable resistor</vt:lpstr>
      <vt:lpstr>Slide 6</vt:lpstr>
      <vt:lpstr>Slide 7</vt:lpstr>
      <vt:lpstr>Slide 8</vt:lpstr>
      <vt:lpstr>Slide 9</vt:lpstr>
      <vt:lpstr>Slide 10</vt:lpstr>
      <vt:lpstr>Slide 11</vt:lpstr>
      <vt:lpstr>Wheatstone Bridge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rohit</cp:lastModifiedBy>
  <cp:revision>131</cp:revision>
  <dcterms:created xsi:type="dcterms:W3CDTF">2014-12-28T19:56:42Z</dcterms:created>
  <dcterms:modified xsi:type="dcterms:W3CDTF">2014-12-31T05:14:21Z</dcterms:modified>
</cp:coreProperties>
</file>