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" y="167425"/>
            <a:ext cx="8874641" cy="650839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39060" y="596953"/>
            <a:ext cx="2162531" cy="114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Transformer Efficiency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</a:t>
            </a:r>
            <a:endParaRPr kumimoji="0" lang="en-US" altLang="en-US" sz="13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5122" name="Picture 2" descr="transformer effici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68" y="2696501"/>
            <a:ext cx="4167537" cy="19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88687" y="2653783"/>
            <a:ext cx="1236369" cy="4486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ransformer basics - efficien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5883604"/>
            <a:ext cx="4457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9861" y="185495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://demoroom.physics.ncsu.edu/multimedia/images/demos/546IMG_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35" y="1752175"/>
            <a:ext cx="6215337" cy="46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clear-reactor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" y="1407353"/>
            <a:ext cx="10739906" cy="505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0334" y="0"/>
            <a:ext cx="4691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Nuclear Reactor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526200</TotalTime>
  <Words>353</Words>
  <Application>Microsoft Office PowerPoint</Application>
  <PresentationFormat>Widescreen</PresentationFormat>
  <Paragraphs>214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Open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PowerPoint Presentation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227</cp:revision>
  <dcterms:created xsi:type="dcterms:W3CDTF">2014-12-28T19:56:42Z</dcterms:created>
  <dcterms:modified xsi:type="dcterms:W3CDTF">2015-01-01T11:32:15Z</dcterms:modified>
</cp:coreProperties>
</file>