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7" r:id="rId20"/>
    <p:sldId id="274" r:id="rId21"/>
    <p:sldId id="275" r:id="rId22"/>
    <p:sldId id="278" r:id="rId23"/>
    <p:sldId id="279" r:id="rId24"/>
    <p:sldId id="280" r:id="rId25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therford_mode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09784" y="19034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4855" y="402490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6545" y="308149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67906" y="2275708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5329" y="2385179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7901" y="4349206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25324" y="4458677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238424" y="3404637"/>
            <a:ext cx="343349" cy="346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41256" y="350564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52743" y="3480488"/>
            <a:ext cx="331686" cy="371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27773" y="3377076"/>
            <a:ext cx="319390" cy="361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942444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923015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088208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40316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088208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40254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168665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168665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9344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678625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5666745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9759084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9747204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19389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4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2529645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381300" y="306707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268873" y="325445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MiNhE9SOHzMptcCIFfSyECi0PKpdQUYmyirkWVEJp6T-c_-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5" y="1132612"/>
            <a:ext cx="9287751" cy="54497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512" y="209282"/>
            <a:ext cx="728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hlinkClick r:id="rId3"/>
              </a:rPr>
              <a:t>Rutherford </a:t>
            </a:r>
            <a:r>
              <a:rPr lang="en-US" sz="5400" dirty="0" smtClean="0">
                <a:hlinkClick r:id="rId3"/>
              </a:rPr>
              <a:t>atomic model</a:t>
            </a:r>
            <a:endParaRPr lang="en-US" sz="5400" dirty="0"/>
          </a:p>
        </p:txBody>
      </p:sp>
    </p:spTree>
    <p:extLst>
      <p:ext uri="{BB962C8B-B14F-4D97-AF65-F5344CB8AC3E}">
        <p14:creationId xmlns=""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Wheatstone Bridge</a:t>
            </a:r>
            <a:endParaRPr lang="en-US" dirty="0"/>
          </a:p>
        </p:txBody>
      </p:sp>
      <p:pic>
        <p:nvPicPr>
          <p:cNvPr id="2050" name="Picture 2" descr="https://encrypted-tbn2.gstatic.com/images?q=tbn:ANd9GcS_j8_q0alTHNGLVmpkhfBFSZBkRTNdDzvuVYfw90PidYfp8A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1" y="1885274"/>
            <a:ext cx="6001555" cy="48018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98147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8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3065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627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crypted-tbn0.gstatic.com/images?q=tbn:ANd9GcQq--Lau9P8gxh9NVtJl15DhBfzrIj5ya9HZayX-1iULWEyVykT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24" y="547776"/>
            <a:ext cx="8640696" cy="5749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8301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3019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069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15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8087" y="2500756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92150" y="1631765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9573" y="1741236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78085" y="3361173"/>
            <a:ext cx="20790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Connectors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2961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83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111160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978324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190187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98282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59751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368421" y="3466318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255994" y="3653695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7204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937" y="0"/>
            <a:ext cx="7585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Electromagnetic Induction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588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5114" y="254832"/>
            <a:ext cx="56962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Steady Hand Tester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9278" y="2067925"/>
            <a:ext cx="3136051" cy="584775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Wire Loop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334125" y="2158584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7077856" y="2221043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69626" y="20086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0690485" y="21610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649325" y="4991724"/>
            <a:ext cx="1394085" cy="1079291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0800000" flipH="1">
            <a:off x="721276" y="2415915"/>
            <a:ext cx="45719" cy="3160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 flipH="1">
            <a:off x="749508" y="5563098"/>
            <a:ext cx="245838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2694108" y="5568377"/>
            <a:ext cx="1078173" cy="682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189124" y="5579636"/>
            <a:ext cx="69376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 flipV="1">
            <a:off x="3242752" y="5579635"/>
            <a:ext cx="10781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3746264" y="5588734"/>
            <a:ext cx="6755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97733" y="465434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03506" y="469020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49527" y="417839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10800000" flipH="1">
            <a:off x="4124793" y="5546361"/>
            <a:ext cx="4539522" cy="64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 flipH="1" flipV="1">
            <a:off x="10045908" y="5566345"/>
            <a:ext cx="89691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0692984" y="5341495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0635" y="445071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317" y="246861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27117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34084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67549" cy="699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43167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411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581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81412" y="302947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9777" y="3582649"/>
            <a:ext cx="8022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 rot="10800000">
            <a:off x="8696692" y="437111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10957899"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19028" y="431748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57899">
            <a:off x="1677423" y="384381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557899" flipV="1">
            <a:off x="1564996" y="403118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655785" y="3914546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V="1">
            <a:off x="9543358" y="4101923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81300" y="297692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68873" y="316429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68421" y="293828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255994" y="312566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9118" y="389401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089018" y="3550801"/>
            <a:ext cx="423518" cy="3519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180228" y="3403438"/>
            <a:ext cx="386639" cy="33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60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78325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873923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6524827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8851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111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08164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352937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5771185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218909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081648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3529372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5771186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218910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081649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3529373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368421" y="3440560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255994" y="362793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525083</TotalTime>
  <Words>176</Words>
  <Application>Microsoft Office PowerPoint</Application>
  <PresentationFormat>Custom</PresentationFormat>
  <Paragraphs>122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Potentiometer – a variable resistor</vt:lpstr>
      <vt:lpstr>Slide 6</vt:lpstr>
      <vt:lpstr>Slide 7</vt:lpstr>
      <vt:lpstr>Slide 8</vt:lpstr>
      <vt:lpstr>Slide 9</vt:lpstr>
      <vt:lpstr>Slide 10</vt:lpstr>
      <vt:lpstr>Slide 11</vt:lpstr>
      <vt:lpstr>Wheatstone Bridge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celab</cp:lastModifiedBy>
  <cp:revision>135</cp:revision>
  <dcterms:created xsi:type="dcterms:W3CDTF">2014-12-28T19:56:42Z</dcterms:created>
  <dcterms:modified xsi:type="dcterms:W3CDTF">2014-12-23T04:03:22Z</dcterms:modified>
</cp:coreProperties>
</file>