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89" r:id="rId16"/>
    <p:sldId id="278" r:id="rId17"/>
    <p:sldId id="280" r:id="rId18"/>
    <p:sldId id="281" r:id="rId19"/>
    <p:sldId id="288" r:id="rId20"/>
    <p:sldId id="297" r:id="rId21"/>
    <p:sldId id="291" r:id="rId22"/>
    <p:sldId id="301" r:id="rId23"/>
    <p:sldId id="300" r:id="rId24"/>
    <p:sldId id="282" r:id="rId25"/>
    <p:sldId id="302" r:id="rId26"/>
    <p:sldId id="298" r:id="rId27"/>
    <p:sldId id="311" r:id="rId28"/>
    <p:sldId id="303" r:id="rId29"/>
    <p:sldId id="304" r:id="rId30"/>
    <p:sldId id="290" r:id="rId31"/>
    <p:sldId id="305" r:id="rId32"/>
    <p:sldId id="306" r:id="rId33"/>
    <p:sldId id="307" r:id="rId34"/>
    <p:sldId id="308" r:id="rId35"/>
    <p:sldId id="309" r:id="rId36"/>
    <p:sldId id="310" r:id="rId37"/>
    <p:sldId id="268" r:id="rId38"/>
    <p:sldId id="269" r:id="rId39"/>
    <p:sldId id="270" r:id="rId40"/>
    <p:sldId id="272" r:id="rId41"/>
    <p:sldId id="274" r:id="rId42"/>
    <p:sldId id="275" r:id="rId43"/>
    <p:sldId id="279" r:id="rId44"/>
    <p:sldId id="284" r:id="rId45"/>
    <p:sldId id="285" r:id="rId46"/>
    <p:sldId id="286" r:id="rId47"/>
    <p:sldId id="287" r:id="rId48"/>
    <p:sldId id="292" r:id="rId49"/>
    <p:sldId id="293" r:id="rId50"/>
    <p:sldId id="294" r:id="rId51"/>
    <p:sldId id="295" r:id="rId52"/>
    <p:sldId id="296" r:id="rId53"/>
    <p:sldId id="299" r:id="rId5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120487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615503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669131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4172643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4112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3099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24614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584195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533287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552215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874109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679051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31159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679051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31097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759508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759508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550187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6269468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6257588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10349927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10338047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1310232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128647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3120488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615504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1584196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972143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859716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4166536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985245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584195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714375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661209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5580752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9548032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5494713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1568212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3512" y="209282"/>
            <a:ext cx="7786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/>
              <a:t>Rutherford’s Atomic Model</a:t>
            </a:r>
            <a:endParaRPr lang="en-US" sz="5400" dirty="0"/>
          </a:p>
        </p:txBody>
      </p:sp>
      <p:pic>
        <p:nvPicPr>
          <p:cNvPr id="4100" name="Picture 4" descr="http://atomic.lindahall.org/siteart/questions/rutherford-atom-for-carbon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6949" y="1392408"/>
            <a:ext cx="762000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1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15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63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20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44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98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8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/>
          <p:cNvSpPr/>
          <p:nvPr/>
        </p:nvSpPr>
        <p:spPr>
          <a:xfrm>
            <a:off x="6457070" y="3488785"/>
            <a:ext cx="2926080" cy="2729132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2406" y="0"/>
            <a:ext cx="5693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Transistor as Switch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30794" y="4079629"/>
            <a:ext cx="0" cy="14208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244861" y="3812342"/>
            <a:ext cx="1252025" cy="7033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764606" y="711043"/>
            <a:ext cx="750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8218857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218858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8231738" y="1906703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 rot="10800000">
            <a:off x="8037271" y="250112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65168" y="2115817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8768334" y="217658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496886" y="2579029"/>
            <a:ext cx="0" cy="1233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480471" y="1210791"/>
            <a:ext cx="5020" cy="704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 flipV="1">
            <a:off x="3229195" y="6541472"/>
            <a:ext cx="573597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3277772" y="1197660"/>
            <a:ext cx="5687396" cy="5770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8351520" y="5711483"/>
            <a:ext cx="5022" cy="882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44861" y="5064369"/>
            <a:ext cx="1120727" cy="661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rot="7132570">
            <a:off x="7723168" y="5271955"/>
            <a:ext cx="464234" cy="4361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77334" y="557350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68234" y="601478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48741" y="442167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3989" y="529827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20957" y="5777999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65736" y="607620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249243" y="1189413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Process 48"/>
          <p:cNvSpPr/>
          <p:nvPr/>
        </p:nvSpPr>
        <p:spPr>
          <a:xfrm>
            <a:off x="3256429" y="2814840"/>
            <a:ext cx="45719" cy="25295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>
            <a:stCxn id="25" idx="1"/>
            <a:endCxn id="43" idx="0"/>
          </p:cNvCxnSpPr>
          <p:nvPr/>
        </p:nvCxnSpPr>
        <p:spPr>
          <a:xfrm flipH="1" flipV="1">
            <a:off x="3206018" y="6014787"/>
            <a:ext cx="23177" cy="549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3302148" y="4756325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 rot="19870170" flipV="1">
            <a:off x="4785907" y="454473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04616" y="487374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664118" y="4764061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67766" y="5418104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7454099" y="1454027"/>
            <a:ext cx="396332" cy="171120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447354" y="196050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60099" y="6026291"/>
            <a:ext cx="8643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06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3833" y="0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641488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36504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190132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69364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5113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8521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5615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675644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2680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793452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30783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1630782" y="1570642"/>
            <a:ext cx="1924087" cy="51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4921779" y="1559910"/>
            <a:ext cx="14733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7762020" y="1589557"/>
            <a:ext cx="2031432" cy="5101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34388" y="1911622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4869" y="1996727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Bent Arrow 37"/>
          <p:cNvSpPr/>
          <p:nvPr/>
        </p:nvSpPr>
        <p:spPr>
          <a:xfrm>
            <a:off x="1822487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8632322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10800000">
            <a:off x="8507628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1676579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802890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3284856" flipV="1">
            <a:off x="9632419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556093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0342" y="4387794"/>
            <a:ext cx="5709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3525773" y="1466689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735050" y="1475786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390311" y="1431361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569789" y="1453820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222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11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065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bluford.pbworks.com/f/1237921369/butterfly-life-cycle-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873" y="674345"/>
            <a:ext cx="10339754" cy="66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87782" y="0"/>
            <a:ext cx="6152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 Cycle of Butterfly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21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clear-reactor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533" y="1407353"/>
            <a:ext cx="10739906" cy="50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0334" y="0"/>
            <a:ext cx="4691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Nuclear Reactor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69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xATEhUUExQVFhQVFxgYGBYVGRsYHBwXGBcfFxgYGB0cKCogHSElIBodIzEhJSkrMi4uGyIzODMsOCgtLisBCgoKDg0OGxAQGzQkICQsLCwsMC8yMTAwNCwsMjQvLCwtMiwyLCwvLCwsLCwsLCwsLywsLCwvLCwsLCwsLDQsLP/AABEIANwA5gMBEQACEQEDEQH/xAAbAAEAAwEBAQEAAAAAAAAAAAAABAUGAwECB//EAEUQAAIBAgMCCQkGBgEDBQEAAAECAwARBBIhBTEGEyIzQVFhkdEUFRYyU1RxcpMjQlKBwdIkVWKSlKGxgqLiRHOywvBD/8QAGAEBAAMBAAAAAAAAAAAAAAAAAAECAwT/xAAzEQACAQIDBgUEAwEAAgMAAAAAAQIDERIhMRNBUVKRoWFxgeHwIjKxwQQU0fFCYiMkM//aAAwDAQACEQMRAD8A/WtlbOhaFGaNSxUEki5J6zQErzVh/ZJ3UA81Yf2Sd1APNWH9kndQDzVh/ZJ3UA81Yf2Sd1APNWH9kndQDzVh/ZJ3UA81Yf2Sd1APNWH9kndQDzVh/ZJ3UA81Yf2Sd1APNWH9kndQDzVh/ZJ3UA81Yf2Sd1APNWH9kndQDzVh/ZJ3UA81Yf2Sd1APNWH9kndQDzVh/ZJ3UA81Yf2Sd1APNWH9kndQDzVh/ZJ3UA81Yf2Sd1APNWH9kndQDzVh/ZJ3UA81Yf2Sd1APNWH9kndQFNwnwscaKY1CEtYldNLbqAudi8xH8ooCbQCgFAKAUAoBQCgFAZDZ/lKMBNFLJM+Ne7hmVUgzM0TgjkmMIqKU/EdRe5oDh522qIMO5jLSysDIggYBFE0aODyiQeLMjDTW28WysBAxO1do4qORUViqz5c8aspUwbTWKwP3wYVdntuy/wBVqAktitpMwbJIpIwQZlR9VGNkWcZDdR9llY2XNZt9gAALrB47HPh8QxURzLxgjV0cgOrOEJtziEBDdbnU/AAVZ2ltS7uI3XNHgssbR51VnxLpijdbElY8rdGljYaigPrHbW2rHLNHHDxojjmKPxbKHdcPA0Ot8vKlacWB+4BpvIH3icftFXZ0zyR8VAyAwMl82LImzJ62dYMumlyCQu9aA8g2ptVgTxQuuHnkCGMrnmSV1iizE2TMoU/nfSgNHsSeR4VaS+ZrnVGjIB3BlaxBG46DdQE+gFAKAUAoBQCgFAZ/hjzafP8AoaAs9i8xH8ooCbQCgFAKAUAoBQCgFAKAUBzggRBZFVQSSQoAFybk6dJPTQHSgFAKAUAoBQCgFAKAUAoBQCgFAKAz/DHm0+f9DQFnsXmI/lFATaAUAoBQCgFAKAUAoBQHLETBACellX+4hf1oD4x2J4tc1r3ZFA3au4QXPVdqAiptYFYmK2WSJpCb7rZNO2+ffcbu3QDmu3ouLidrjjY8/J5YABRSLjfZpFH50BLwO0ElvlDCwB5QtoSy/wDKmgOyzAuydKqrX+YsP/rQHWgFAKAUAoBQCgFAKAUAoDP8MebT5/0NAWexeYj+UUBNoBQCgFAKAUAoBQCgFAQNshuLGQgNxkdiwLAHOLXAIJH5igOOEgxhjAnkw7PrmyxNlOptYF+q2+gOq4SUG4MAIvqIjfWwP3+wdwoD5kwMjWzcQbCwvCTYaGw5Wg0HcOqgPUwky3yGBSRbSIjrIvZusnvoDjsRMSGYYl4nl4uPMYUZF9aTcGZj+d/yFAW9AKAUBnFw+OVZCLtN5QWDl+QcO04OVVvYOsPJF1AzLe5uSQPqQ7UCDSIvxkd8u7i+LBk9a3/9LqOnLY0BGCbVWMquXMPVLFWJBUkXJPrBtCLWylbG4agO2Mw+0DESrfaieR11UDi8jiJT0FQSlwddCeo0B5m2tmNxFbPpktquZ7et0FeK7b5+jLQHuzE2iJgZbFGc8YLrYARgAx7yFzA8m1yGuSCLEDSUAoDP8MebT5/0NAWexeYj+UUBNoBQCgFAKAUAoBQCgFAZvhFtlxIIIIxJImSR7tlAAbMBuNybfkCN9Rd7it3uO2z+FuDdLvNDE4JVo5JEBDA2O8i46jbwqm1ho2upTbQWTkk/Mk+kuA97w31o/Gm1p8y6jb0uZdUPSXAe94b60fjTa0+ZdRt6XMuqPl+E+zwCfK8PoL6SoT+QBufhTbU+ZdRt6XMupS4ThU3GCZ4guHlyIsge59Y2Yi1vv62OlumrKWV9xZSusW42NWLigFAKA5YiYIL6knQAbyTuA/8A2m86CgGGRgOUbsTc23DsXsH+9/TQHuJizIy/iUjvFqA+MBNnijf8SK3eoNAd6AUAoDP8MebT5/0NAWexeYj+UUBNoBQCgFAKAUAoBQEHa+1Egi4xtbkBQPvM2igePVeobIbsZ88K8TcReSfxEh+zXjBksBcs7EAgAC9gDeqTlJLJXM6k5xWSu2fB4JYpnM7Yu2JcWfLH9mF6FRbg6fiJJNVhTknibz7FYUpp4pO77Fzs3g3hokymNJGJLM7opLMd53afCr4I8DRU470SvM+F9hD9NfCpwR4DZx4DzPhfYQ/TXwpgjwGzjwPJNiYRgQYIrEEHkKNDp0CmCPAOnB7jPHgMGtHJOzYdTdI1XIwI3csHo7AL1WVNSWF6FJUlOOF6Hd02jgwSrjGQKLlZCEmVRvs/qvYXPKsaztUhp9S7mdqtPT6l39zh6asAJWw5XDG32me7AHpKAW06QG761cmlexs5NK7Rfjb2D95g+onjTaQ4obWnzLqPP2D95g+qnjTaQ4obWnzLqU+yNqASzPicXhGUu3EKki3SInTMSQCxFju03XNNpDihtafMupM2nwpw0aji5I5ZGYKiJIpux6yL2Hbao2kdExtYaJq/mNi8IDKzRzR8VKql8oOe6AgEjQG4uNLdI31e+5lk87M78Ftowz4aNoXDooyBlvYlOSbE7928VJYtqAUAoDP8MebT5/0NAWexeYj+UUBXT7QxCyYklHywgNCiozCVBEHY5lVjmL5kyjUZVNjmFwIU+3cayAphmSzQXzK5JDzlJBly7giliQTbMPiQPnGcKcYiZhs+Ym1yozEj7KVyvJU3N4kUW0vMoNjoQJe2tuYmObiosM7i0ZMuVyozTxRsNFsSEkd9DpxR7bARl4S4wgfwMi3BJzZ9DaE5eSp1BlcHdfiGI0NwBb7K2lLKJC0DxlSMobTMCoa4J6ibG4FiDvFiQJH8QfZJ/dJf/wCFv90B75Gx9aWQ9gsg/LKA3+6AqIOBuEjwzQRAoGkMuYksRIWzZtejW1tNL9JvUNXIauVOC4MYp249sS6TxM6RkxDLlUlSWVibhhuIIsD01i4ynmnZowlCc3iTs10LBuEeIwwtjoCBuE+Hu8ZO4Ag8qMk2GulzvqVUlF2mvVBVZxdpx9Vp7HmF4X8tRiIRBHIbJIZAwJ6M2gy36wTqfzq7lh+40c8Ocsl5l157wnvEH1E8abSHFDaw5l1HnvCe8QfUTxptIcUNrDmXUee8J7xB9RPGm0hxQ2sOZdSr2pwtjR1jw4XESkZsqyAALe2rANr2AdGttLxtE3aOZG1TeGLT9SC+2cZjc0GHiWGwtPLKQ4TMPVjUeubdJAHZVJupJ4Yq3iUqOpJ4Iq3F/wCHCDgG4XiWxJbDXuVKnOesBs1l+IHjVo02o4blo0mo4b+u80no3gPdMN9GPwqdjT5V0J2FLlXRD0bwHumG+jH4U2NPlXQbClyroh6N4D3TDfRj8KbGnyroNhS5V0RD2nwRwjqOKiihkVgySJEosw3XAtcdl99j0U2UFmkug2FNZqKv5ECHgbLmM5xbrirZRLGoC5fwujE5xexOo3DqqsqWJ4k7MpOg5Sxp2Z5FtTEYFRFPhoyrMwjkwxCo0jFpCGRtUJNySLjU0jKonaS9UIzqJ4ZK/iv2Wew+EBmcxSxcTLlLBc2cFQQCQbDXUaW6a1Te82TejL2pLCgM/wAMebT5/wBDQFnsXmI/lFATaAUAoBQCgPmRAwIO49RI/wBjUUBFGEdfUla3Qsg4wd+jn82NAOPmX1o8w642B/Mq1iPgM1AcptuYZDGskgRpXEaLIChZyCQoDWOtjbrOm8igKGPhGYmlSPDu6pNLxjGQG13JJXs19U2tu6KzhfOy3syhfOy3vefM7YnaaFUHk+DbfIwBlkyn7i6hBcesdd1qzeOpksl3MpbSrkvpXf04HuF4HOzIMVKk0URuiZN9hYZ7k6dY6f8AnRwxJKRq6eJJSzSLr0Y2f7ph/pJ4U2VPlXQbClyroPRjZ/umH+knhTZU+VdBsKXKug9GNn+6Yf6SeFNlT5V0Gwpcq6FLt7gmqHyjBLFFMikZQqqrDsOgVtTyukaGqumofVFK5V0oweOEVfp/w+sPsPH4UtLBJFMz2MsUi5AxHTG4uVPY1x8KSVRPFHoJRqp4otPw9zq/DIDkNhplxPRC4sD1ssmqsvRca9lTGpiytZkwrYnazT8f9JuyOEkUuZZbQSpbMjuNxvYqdL7uoW7r3xJZMvjSdpZFj5zw/tov718aY48ScceI854f20X96+NMceIxx4jznh/bRf3r40xx4jHHiUWI4YAO3FwtLChKvKrAag8rKOn8yL/DWilfNEKV80QcXg8VtRFY2w2GHLi+9K5KkK7WNkWzbgb1jadXPRd/Y57VK2f2rv7FtsLg/JHJx08gklylFKggBSQTe5JJ0GtbpPedKT3mgqSwoDP8MebT5/0NAWexeYj+UUBNoBQCgFAKAUAoBQETH7Mgmy8dFHJkOZeMUPlbrF9x7aAyOL2FimdzCyImInkWQAhiou32gN9SbXybwW6hpisSVktW/wDpgsSVktW9+niTcJhcfgUCRhcXh13KLRzKL3Nvuyf6JqEqkP8A2XcqlVp/+y7+50fhpG2kMMsjj142HFsnY2bp+Fx21eNTEsjSFXGrxXXIt9m7agmQOHC6kFWIBVhoQdatiRdTRK8ti9on9wqcS4jEuI8ti9on9wpiXEYlxK/b+LhOHlu0LDIbrI9lI6QxGvdVKjWFlKsouD0KtuGqjlNh5uLPNsuVi5OigKDvPxNTKVlexMpuMcVuhGxWxMfi3TESMmHeK/Ewjl2DWvxzjeTYaAWFvjWajUlLE8vD/TKMaspY5ZW3f6TNm8D4iWkxaxTzPa5KXVQL+rfeTfU6dGmmt3TjJ3kjR0Yyd5JMn+iezvdYPprTY0+VEf16XKug9E9ne6wfTWmxp8qH9elyroPRPZ3usH01psafKh/Xpcq6Gex3BOSN+Jw7BMNiHbOAhvHyS2pBtbTKDpa4GtVwYVhismRs1FYIrJlhDs7H4JQuHYYqBQAIZbJIqjoSQDKfgwFVUalP7c146lFCrT+14lwevU8HDQHVcNNZSRJmyqUZTZha+trdYrWMnJXsbQm5K9uppsJiUkRZEN1cBlPWCLirp3Lp3OtCTP8ADHm0+f8AQ0BZ7F5iP5RQE2gFAKAUAoBQCgFAKAoY41PF8mA2xkp5LkWP2gzf1Sa8pest1Vilppq/33MEllp9z/ffiX1bG5m9t7BnaYz4Z0V3AVxJexA0uCL620tbo6KrmtCtmtDzZ/AnBKn2sMcshJZnZd5JubdQqmxg82jP+vTebirkn0P2d7rD/aKbCnyj+vS5UPQ/Z3usP9opsKfKP69LlRB23wT2esEhWDDxm1g7LYLmOW9xqDrp22qs6NPC8kUqfx6Si8kVi8EMW54kzLHDh2VoWVL5iBmF1JtYHeL6kVLhJrCsrfNCXTk1hj9NuH+FsdvYrDaY2C8Y/wDU4cF0t1yJ66dp1FRtZQ+9ZcURtp0//wBFlxX7B4Zw5riOQwe3FsvzWve3++ytcWV9xtiyvuNGJ0/EveKm6LXQ45PxDvFLoXQ45PxDvFLoXRTcItpxwmByHf7RgBGwHKMT2DA+sD/o2PRVJPNfNxnNrFHz/RC9LpHtHFhZDiWuQjFQoUWu7v0KLjS1zuqJzkskrsipUlHJRu30K6Dgjj1Zz5RF9uS0y5WCqWYseLXp1O8kVFOE45t3v0XkRThUjnJ3v0XkbLZuCWGJIk9VFCi+/TpPxrVKxslZEmpJM/wx5tPn/Q0BZbHP8PH08gaUBEwnCXDvFHIxKLKyRgMNRM7ZOJbLcBlYhTra+l9KA+U4V4NsOcRHJnjGgsrBixiEyqFIBuUYNu3G9AdoOEOGYqAxLOwQKqO3L1uCVBGljc7hlNzoaAjjhPF5R5OVcSZ3j1tYuqpIoGv30csvZG97FSKA8x3C7BxxNJnLWWUhQrBmMMRmdBmAAbIpNiRQE/D7ZwzqWEq2DshLHLy0NmXW1yDppQH35wU6KsjnsRgD8Gay/wC6A94+Y+rEB/7jgH/sDD/dAV+08BjpGiMeJWFVkvIEjDFo7G6XckXJy8rKLa/CgOcbqeL1w5/jJRqpXUcYLJ1yjpPTyjWPDTV/vv7mHDT7n+9PH3L+tjcUAoBQCgIO2nAhYlgmqDMy5xq4Hq9N93Ze9VnoUqP6TzBRgTTnKouyXYNctaMC7L9227t31EVmxFfUyfVy5in4Hz2OHWSMYQ9YPGAdVtxI3Xv+XRVHG6w7jNxbjh3FoOBGzPdo/wDfjVP69PgU/q0uU99Cdme6x/78af16fAf1aXKPQnZnusf+/Gn9enwH9WlylZtngVhbxeTwRxvnJzk6DKjMAVvdgSBu1G/oIqrowTVkUf8AHpqScYrUk8G9kSOzYjE2MhDxBQCBlWSxJvYm5QEabvjprFuWbN4tyzeRfea4PZrVy5XY3ZP8RhynFrEBLxqFSS/JGTKb2Wx11Bv2UBb4fCxpfIoW++3ZQFLwx5tPn/Q0BZ7F5iP5RQCXZOHbKGijIVzIt1GkhfjC4/qL8q/XrQFftHCYHDQBWgUQtJGpVEB5RCwqbDWwUKumuUWt0UB8HaezIiGzxLZiwI3ZmRrsLaerG9yPwtfpoDrDtXBviSlhxqlSrFRymtInIO8lQJAT1E676A6ng1gcoXyaHKAQBkFgGTi2A+Kck9htQHeLJEWCQuMzZmKgcprBb3vc6KB8AB0UB08tPspe4eNAPLT7KXuHjQDy0+yl7h40BnNhbaOIRGYGMjGyoOOiXlW4yyxFeoDnCATlPXWWls9/+5GOlrve/wB5eZrq1NhQCgFAKAhbYkKxEhmXlJylXOdZFFrdu7sBvVZ6FJvI+cEBx0+kd8yXyHl82Oc6j1dlqiOrEfufzqT6uXFAKAUAoCBj1HG4fSPR3tnNmH2T82Ok9fZeqS1RnL7o/N24+tkKRHqJB9pLzpu3Otb/AKfw/wBNqQ06k09PV6+fy3gTauXI03OR/B/0oCTQGf4Y82nz/oaAs9i8xH8ooCbQHDGYOOVcsi5hcG2o1BuCLdVAQJ+DWCcENAhB6N33XQgW3C0ji39Z66A6x7EwwfOIxmzBr3PrAswNr20LsR1ZjQFjQCgFAKA+XYAEkgAC5J0AA3k0BlsDwggkkSNMRIX8pfRojylPGEIpItkAsQwN7KL2vWOLTN68PM51LTN6vd55GrrY6BQCgIO1drwYdQ0z5QdwAZieuyqCfzt01DdiG0jtgMbHMgeNgynp1H5EHUHsNE7hO5y2uTxWnGXzx8163OLf8vxf03qJ6Fan29ND5wTgzTi6GzJcKtmH2Y9c/ePV2WqI6sR+5k+rlxQCgFAKAgY9hxuH1j1d7Bxdj9k/NnoPX2XqktUUl90fm7ce7HjKxkFCn2kpyls51lY3v23vbovbopBWXUU1ZaWzf5IvCfNxaZc3r6hOMuRkfT7PU9HZp8KuXJz+vH8G/wCBQEqgM/wx5tPn/Q0BZ7F5iP5RQE2gFAKAUAoBQCgKzaG38LC4SWQKx6LE2v8AisDl/O1RdEOSKThDtgYpJMJgwZpGFnkU2ijF78t9xJ/CtydaxlVxfTDN9jnnWxfTTzfZef8AhRR4LE4hoEaOWERTcW80Nr50VsxG8gXW2bdqN9RO80lnrnYTvUio3azza8P0ab0Tb3/H/VX9tTsHzMf1nzy6+w9E29/x/wBVf202D5n1H9Z88uvsPRNvf8f9Vf202D5n1H9Z88uvsVe0ODmIglWeN58WApUpK6sRc3BF7Ajs336+iY03CV7tkwpOEr4mz3Y8O0cJxkpgEsczZ2iRgJY7C2g9R9LaA30FQ3Ui27XXchurGTla67+5O2hwswTwk53DLJFmi1jlW0ik3W2awtcgA3AI6aOrGSy6byXWjNWWuWW/UtNh7SjnaZ45c65kAGQpl5A0JIBa+/Xde1aRd2zSErtltVzQUAoCrxXCHCRycU8qh+ka2HzNbKv5kVGJFcSLSpLEDHyWlw4zhczuMpTNmtExsG+5a179NrdNUk80Zyf1Rz+WGxEAiICqv2kxsjZxczMSb9Z3kdBJHRSGnX8imrR9X+SFwlxAGRCuGe7Kcs7AEXYIWVTvAVm1GutrG9XNCzl5yP4P/wACgJNAZ/hjzafP+hoCz2LzEfyigJtAKAUAoBQCgFAYbauzsVHNPkgM4nYsji3JJFrNci1t191rflTNFLtJo67C2qcBEkGMhaEAm06jPExZr6suqHW3KHRvrKNXBlNW8dxzxrbPKoreO755kjE7ewyCJ3mkZTinKlT90Z1uQt88Q3A/KeipxJ2ebz+ehfGnZq7z3evY1GHnSRQ6MGVhcMpuDW6dzdO+h0oSKAUBTLwpwJZl49OSLkm4Ww6mPJb8iapjjqU2kbXuZDbe0pJ5RjYIGbCwoQ8kgyh0vmLRqSGIHX/qsdq28SX073/hzbZt44r6d7fDwJPB7YWIllxEjSYnC5jGBGmVbjLe5uCD63xGt6nA5Tbu1oW2bnNvE1oXvozL7/jP7o/2VbZPmZbYS532/wAHozL7/jP7o/2U2T5mNhLnfb/B6My+/wCM/uj/AGU2T5mNhLnfb/DNy7DxkQlw6xvMZXZlxDZSAGN7tut236b2vUxTjG18yYxlCLjdt+JdYLbU2DjSLGwsEjVUGJivJGQotmkFs6HTpFUVRwVpr1WhRVZU1aovVaexMxfCTCcZBbErZmJOSzKQUYDjG3IL2PxArTEnZpmrmm008vmpY7EtxWnFc5LzPq863X978X9V6mGnXTzJp/bu1enn8ucdsYhkYZYsxcZcwEhPSLXRGta51aw1+NXNCW4s8fwb/gUBKoDP8MebT5/0NAWexeYj+UUBNoBQCgFAKAUAoDnPMqKWdgqqLlmNgB2mgbsVMvCfAcUztPGUGhB3m/QFOpv2DXWqSqRiryM51YRV5MwuGheCSWdcHIuGnfLGjqA4diFXkC2VSTZRbq1rCk8N3aybOehLBd4bRby43fhw4F9sTgpixGS2LngLuz8UmQhQxuAbg69JtV9lJtvE0X2M228TV/IsPRnE/wAxxXcnhTZS5mTsZ877D0ZxP8xxXcnhTZS5mNjPnfY4Y7gpinjdRtDEEsrCzZLG4tZrC9vhUSoyaaxMrL+PNxaxszp2Vi2gGHGFcvHYl3yKHym+XN6p6ha/bVnfBa1389C7vs8Nru2/5Y00/CqBopYy0mFxAja0ciWcEA2MankybtAp1qrrRaa0fzqUf8iLi19rtv8A1xJeF25hhipojKeMLIAHbkXyAZY+gG+hW98160UlifxGsZLE/i9PmpfVoaigFAccXio40LyMFUb2Y2FQ3YhuxUz8LcCI+M44MCcoRQS7MdyqnrEn4VSVWMVdmc60IK79+hicPDikZ42whUYp3MA5IZcxZyGscqkLrbS1jVKcmspK3AzpTkspK19Fv4+RueCEGTCRpmRymdCyAqLrIynfvIIsT0kE9NXp/b1NKP29dPMua0NSNNzkfwf9KAk0Bn+GPNp8/wChoCz2LzEfyigJtAKAUAoBQCgFAUnC/ASzQAR3JSRXKD76re666dIPxWqsrLczJwriBiI8V5BIYYQQVCgSZiPXRGsWtpu66yqSd08N0uphVlK6ajdLr3LvZm28PLG3FSGNvKgWRuW9mnF8yNqitu/pB7KiNSMlk7Z/siFWMo/S7Z+uv77F9gtsYaZikUqOy7wrAn4jrHaK3TTOlSTJ1SSKAUBF2htGGBQ0sioCbDMbXPZ11DdiG0jPcL9pYCSDi3+3eVTxSQKJZNR66b8tvxHq6d1YV5QccLz8tTm/kTpuOGWbe5ZsymHwOJMRwTYdlxOUEuLEKrE5WZ91uSem9wRvqYtuOF5OxMZNwwPKVvnga8cHcd/Mpvpx+FNlPn/A2NTnfRHvo9jv5lN9OPwpsp8/4Gxqc76Iej2O/mU304/Cmynz/gbGpzvois27wcx2VH8qlxIjkDmIoikgAglbbzra3UTbWmzmmm5XGymmm5t+iIuAhxgxPlkeDJjVCnFNaOTlEFmjDb7AdNr30vSbliUkrruJueJSirpej7l5HwrwsskQ41oXVm4yGVMjACJjZ83qgaHMCQSAOmirRk0r28PQL+RCUkk7Pg/IsuDu0I5oyUmEtnkuQApAMjFQV+FgD94C/TWkHka03da8fAtauaEPEzKJolLKGYPlUkAmwBNhvNuygJlAZ/hjzafP+hoCz2LzEfyigJtAKAUAoBQCgFAKAUBiuEWwYpYJGWFRPx5CPEczEtLY526AQTmB0W56q55QjrbO+7zOWdOLWK2d93n8uQMPs/ETyRLFHLhWha7zNHboIOXMLNfdpca9VaTvLKLt88TSac1aLt6f6aLzJjv5jJ9GHwquznz9kV2VTnfRDzJjv5jJ9GHwps58/ZDZVOd9EPMmO/mMn0YfCmznz9kNlU530RR7X2Vi4Z1mlaXGR5MmVY1uDcnVUG7W9wOjXopGMoyu5X9P8EYThK8pNry/wgYWc4SHFNicLMgxAYrLGBcLlyrGzDlRnpGYWBNZTnhxOUdd6+ZGNSpgxOcbX3r5dG0i2xh+Mkk8oQxCKI/dyi7yDNxnSWtbL0Zf6q3U03k+B0xnFybTysv2WWDxkUq54nV1P3lIIv1aVdO5omnod6kkUAoCFiNrYaOQRvNGsjWsjMAdd2nb0ddRiRDkkYzhvjUxLxphIziJ4ZCzMi3RQEa6NJ131yg62tvtXPUqJyWBXa7HJVqpzWBYmui9STwVheafyhEaCIRvGQRa75gCAG32Km5I0OnXbZSUs0dEZKeaNd5O/tW7k8KuaEafZAeSOVnYyRZ8jZUuucANbTpAoCbDGwvdy3xAFu4CgKThjzafP+hoCz2LzEfyigJtAKAUAoBQCgFAKAUBRhbxnKAf4q58ma26cEmS/T0uOnWst3ru8/lzHd67vP5cs8bj4YQDLIkYOgLsFuey9aNpamraWp3RwwBBBBFwRqCD0ipJPqgFAKAptsY/DyRTwho5ZOLcGHjVQnkm6k35Paeis5tOLWplUacWtctDM7f2EkeK42GBzGqK0sUachixcBlA3tybMANAVPSaqoRjNtLcUjCMKjaW70Omxdk4yR5JYZXwcThQEaJWJK3ucsg5Nr7+n8qSjKUrxlb0JlCcpXjKy8v9LfzJtL+ZN/jw+FNnU5+yI2VXn7IeZNpfzJv8eHwps6nP2Q2VXn7IeZNpfzJv8eHwps6nP2Q2VXn7IzEuzsREZopopcRLK7FJlj5Nm3XI5K/A2y7twFTC8VaTv6FqalFWk7+hrdmbM4iPBRBWvHo5isqZuJYM0g+8Cf8AuINFHDhSQUFHCkunlvLDY0maMnPn+0lGbJk3SsMtv6bZb9Nr9NWg7rr+S1N3Wt83+SdVzQUAoDP8MebT5/0NAWexeYj+UUBNoBQCgFAKAUAoBQHjEAXOgFAZp8fh2gd88MiJilZijiMIBMGDMfvFRyv67aXvWDaw38fLf88znlJYbvj5b/nmZ7G7RM2IbEHDzS4VkCROY21I1uq2vlNycxtfdUwqYne2XEU6uKTaWXEs9g7F2kIuTiuIVnZliaBXKqxuL3Itffl6L9elRgqNtqVvQjBVbbUrLyLHzTtP+YL/AIqfupgq83b3J2dbn7e4807T/mC/4qfupgq83b3Gzrc/b3Oc+x9qFWA2gtyCB/DKutusNcfGjhV5uxDp1rff29zGY3AymAQjDkTRi8skqmOPKurXc8kDtvqKVL7O2vnkKt9lhyb8cv8AhstmcJIjiWWYS4aVo0URzkBCVZ78UdzHlC5B1GXTQ0jVWK0sn4/oQrxx2lk/H9F6Np4fjOK42PjfZ51z9fq3vW2JXtc3xRva5LqSwoBQHxLIqgsxCqBckmwA6yTQN2K2SeKZ8O8WSVVkf7RJBZDxTi9h6975bdF79FZuzaa+ZGbs3FrPP9EjZDEx6lzy5dZBlbSVgBbqG4HpABq0NOpNPTr+SbVi4oBQGf4Y82nz/oaAs9i8xH8ooCbQCgFAKAUAoBQCgKThhhpZMMRHc2ZGZRqWQG7KB09dum1qrIrIwGNZOOhmGDc4aJ04zMjDlE5RZdCxF7ga66Ea1hXkssrq5y/yZK8W43Sep+m7K2rh8QmeCRZF/pOo7GG9T2GtoTjNXizphUjNXi7nXD46F2KpIjMvrKrAkdGoG6rJpllJPRkipJFAKAreEU6JhpSzRKCjAGfmySpsGHSOwXvVKjtF/szqtKD09dCj4UY3BjjDMquJoY1i1EvGPmkyiOMdILA5+nMBfSsqsoK+Lesv+GFadNXxb0rb7+SMhDhpWhWAYaSPFgjKcrDdYqxa1l671ZSvCzVuC/BdScqdmrPcvx5G5Gy9qe/x/wCKv76YKnN2Gzrc/b3PfNe1Pf4/8Vf30wVObsMFbn7e4817U9/j/wAVf30wVObsMFbn7e5U8ItlbRyI0mIGIiSQNJGkAUlQDrYMS3w6L36KjDUTTcuxGCqmm5ZeRVYKd48WmJjwshwwBUKBaTPka7ojEGQhcw0vozdVRUk1NO113K1ZtVFK1139zZcF9sYeaJjHKTleUsJWGdQZGPKG9VtuvuFh0ValOMo5PjqaUKkZRyfHXXUtsLio5BmjdXW9rowYX6ritU09DZNPQ7VJIoDP8MebT5/0NAWexeYj+UUBNoBQCgFAKAUAoBQCgK3bc6ARqWhDGWKwmO+0i+oN+b8PbaqTeS81qZ1GrLTVa+f54GY4dQYS9oVJ2g1sow9xIVJGbjcmmUrcXasauBPJfV4fs56+zUrpXl4fv3KjBwvLJAuDQwzRsONdozZRlIYNe3wy9P8AxebcksLzNZuUksDs+prPN21vfYf8f/yphq83YjBW5l09x5u2t77D/j/+VMNXm7DBW5l09x5u2t77D/j/APlTDV5uwwVuZdPczm3sHio8RHLjXE8AQrdIiAGJ1FhfKTyeUd9rdFRFTjO8nl5ERjUjUvOWVuHz3PjgvjcJhsXK86CHjVQwyyIVAU5gRciyA23m17GqucI1W3wWfUq6lONZt5ZLPqfoxnQLnLLktfNcWt133V0XWp1XVrnsMyuAysGU7ipBB+BFTe4TvofdCRQCgK3aM6CbDqWhDZ2sHPL1icfZdt9D2Xqkn9S+dDObWKOnxbjCcKRAcixYfjMXHNK8iL9q4iLSG8jqDYNdWCm5AIFczcU1aN5Xfxs5JSgpK0byTf71fyxbcEI82JMsKNHBxRV7ggM+YFbXHKI5WvRftrqvd5HZdN3Rt6sXFAZ/hjzafP8AoaAs9i8xH8ooCbQCgFAKAUAoBQCgFAfm23QqTz+UxtJLIx4ghSbrbkKvXYaW67/nS6SdzPEop31/Ja8BsbhYVEEi8RjGuZFmBR3JY2IZvXHVY/lWNKcE7Ws/EwoTpp4bWfB/MzYyzKouzBRuuSBr1a10N2OptLU+6kkUAoBQFZljfETIwhYGKIMvrP60mkgOmTXTtLdlUycmvAzycmnbRfswG2FwaTgYYSSYVCxxKoWaCN9MpG9QfWvbdpWEXCM/p038Ec0HTjUtDTfwX6LLg5Bi3aV8E6RYZsuUSxlgza3K6jotdunTqrR427wasavHKV4NWLzyPa/vOG+i37qYavFdBhrcy6e48j2v7zhvot+6mGrxXQYa3MunuPI9r+84b6Lfuphq8V0GGtzLp7mMxiMjTR4lOMxjuxiIRuUPu5d9x1W9XQdFItqLUrXEW4xalZvPwuX/AAL2thsNEmGmQYae5DF/VlcGxYS3KseggnQ6dFZ0akYrC1Z/N5l/HqQgsElhf59d5tGmQEAsoLbgSLn4dddN0dl0dKkkUBn+GPNp8/6GgLPYvMR/KKAm0AoBQCgFAKAUAoBQCgIm0tmwTpkmjWRephe3aDvB7RVZRUlZorOEZq0lcwW19mxYWYriOMfDZRxHGEvlJ9ZATusRuOtrdVUhFQyv1M4RVPK/lf8ABZcHsNtYQji5IEjzNxazRuWCX5O4iw6h1VW1Xc1YpatnhatuyLLiNse2wf0pP3VNq3FE2r8V0HEbY9tg/pSfupatxQtX4rocsZh9tcW+WbC5srWyxuGvbTKS1geomoarW1RDjXtquhiJo4yiRrDI84YeUiJHDcXe8lx62o0PXeoqNYLNX8vlyKjWzs1fjb5c/S+DuPwckQXCsmRNMijKV7GU2IPxFaU5Qa+k1pTptfQWfGLe1xfqvr3Voa3PqgFAKAGgKSHyY4V+P8mMOeUtaxj51tTm+91/1XtWSw4PqtbPyMFgwPFa2flr89T86wb4X7RTC+VmbyVyrcqMucgQNyiALWqlGcbWSy/JShOFrJWXjv8A2fqWwllGHiE3OhFz333t09vX21vHQ6Y6E6pJM/wx5tPn/Q0BZ7F5iP5RQE2gFAKAUAoBQCgFAKAUAoBQCgFAKAUAoCn2vwbw07ZypjmG6aI8XIP+ob/gb1nOlGWe/iY1KEJ56PitT89kWwKMGO0r6HXOXG4jp7Qd1uyo/wDG2/8AY/8AC2/9mzVNt2HKwP8AbL41S1fiu5nb+Txj3Pcm2/xYD+2bxpavxXcW/k8Y9xk23+LAf2zeNLV+K7i38njHuVPCVNrcUvHnDGDOvGiFZL8XrfNf7vXbs6L0/wDmusVrepFq91iatv1I/BvZWFxGJDRxh8LGpNmvk466hTb1WYLm67adlXlCMmvA1lThOSbV7H6HatTY9oBQGf4Y82nz/oaAs9i8xH8ooDj/ABeU+rmBAG6xFspJ6tRmt1G2+s/rOz/611rbf+fxl556HRDiM+oBS19LXBsDl7dQRf8AqHUan6rlGqGHLXt5/jLwfEj4o4sq6qtrhwpBUW5DZTvuDmy9e41V48zWmv4ylFt6WvrxV93C59O+L0soNi34RcZWyggnffJcg9fRqZ+shR/jb3w48VfdwvuPJmxVtF5S6r6oB+zNg3K/FoRu3EGoeMmC/j3zeT11yzWmXDNb9UztNLiLtlTS+nqnTLv37828fhtY30qzcjOMaFld579ePlpbTx1VhhHxOb7RQBdt1t2ZsvTfcE6PvH8kcV8xVVDD9Dzy/Cvu436dbCrnKKAUAoBQCgFAKAUAoBQHlqA9oBQCgFAeAUB7QCgFAZ/hjzafP+hoCmj4Rzxji1CWTQXBvYHp1oD69K8R1R9x8aAeleI6o+4+NAPSvEdUfcfGgHpXiOqPuPjQD0rxHVH3HxoB6V4jqj7j40A9K8R1R9x8aAeleI6o+4+NAPSvEdUfcfGgHpXiOqPuPjQD0rxHVH3HxoB6V4jqj7j40A9K8R1R9x8aAeleI6o+4+NAPSvEdUfcfGgHpXiOqPuPjQD0rxHVH3HxoB6V4jqj7j40A9K8R1R9x8aAeleI6o+4+NAPSvEdUfcfGgHpXiOqPuPjQD0rxHVH3HxoB6V4jqj7j40A9K8R1R9x8aAeleI6o+4+NAPSvEdUfcfGgOc21pMTZZMoA5Qyi2u7pv10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ATEhUUExQVFhQVFxgYGBYVGRsYHBwXGBcfFxgYGB0cKCogHSElIBodIzEhJSkrMi4uGyIzODMsOCgtLisBCgoKDg0OGxAQGzQkICQsLCwsMC8yMTAwNCwsMjQvLCwtMiwyLCwvLCwsLCwsLCwsLywsLCwvLCwsLCwsLDQsLP/AABEIANwA5gMBEQACEQEDEQH/xAAbAAEAAwEBAQEAAAAAAAAAAAAABAUGAwECB//EAEUQAAIBAgMCCQkGBgEDBQEAAAECAwARBBIhBTEGEyIzQVFhkdEUFRYyU1RxcpMjQlKBwdIkVWKSlKGxgqLiRHOywvBD/8QAGAEBAAMBAAAAAAAAAAAAAAAAAAECAwT/xAAzEQACAQIDBgUEAwEAAgMAAAAAAQIDERIhMRNBUVKRoWFxgeHwIjKxwQQU0fFCYiMkM//aAAwDAQACEQMRAD8A/WtlbOhaFGaNSxUEki5J6zQErzVh/ZJ3UA81Yf2Sd1APNWH9kndQDzVh/ZJ3UA81Yf2Sd1APNWH9kndQDzVh/ZJ3UA81Yf2Sd1APNWH9kndQDzVh/ZJ3UA81Yf2Sd1APNWH9kndQDzVh/ZJ3UA81Yf2Sd1APNWH9kndQDzVh/ZJ3UA81Yf2Sd1APNWH9kndQDzVh/ZJ3UA81Yf2Sd1APNWH9kndQDzVh/ZJ3UA81Yf2Sd1APNWH9kndQDzVh/ZJ3UA81Yf2Sd1APNWH9kndQFNwnwscaKY1CEtYldNLbqAudi8xH8ooCbQCgFAKAUAoBQCgFAZDZ/lKMBNFLJM+Ne7hmVUgzM0TgjkmMIqKU/EdRe5oDh522qIMO5jLSysDIggYBFE0aODyiQeLMjDTW28WysBAxO1do4qORUViqz5c8aspUwbTWKwP3wYVdntuy/wBVqAktitpMwbJIpIwQZlR9VGNkWcZDdR9llY2XNZt9gAALrB47HPh8QxURzLxgjV0cgOrOEJtziEBDdbnU/AAVZ2ltS7uI3XNHgssbR51VnxLpijdbElY8rdGljYaigPrHbW2rHLNHHDxojjmKPxbKHdcPA0Ot8vKlacWB+4BpvIH3icftFXZ0zyR8VAyAwMl82LImzJ62dYMumlyCQu9aA8g2ptVgTxQuuHnkCGMrnmSV1iizE2TMoU/nfSgNHsSeR4VaS+ZrnVGjIB3BlaxBG46DdQE+gFAKAUAoBQCgFAZ/hjzafP8AoaAs9i8xH8ooCbQCgFAKAUAoBQCgFAKAUBzggRBZFVQSSQoAFybk6dJPTQHSgFAKAUAoBQCgFAKAUAoBQCgFAKAz/DHm0+f9DQFnsXmI/lFATaAUAoBQCgFAKAUAoBQHLETBACellX+4hf1oD4x2J4tc1r3ZFA3au4QXPVdqAiptYFYmK2WSJpCb7rZNO2+ffcbu3QDmu3ouLidrjjY8/J5YABRSLjfZpFH50BLwO0ElvlDCwB5QtoSy/wDKmgOyzAuydKqrX+YsP/rQHWgFAKAUAoBQCgFAKAUAoDP8MebT5/0NAWexeYj+UUBNoBQCgFAKAUAoBQCgFAQNshuLGQgNxkdiwLAHOLXAIJH5igOOEgxhjAnkw7PrmyxNlOptYF+q2+gOq4SUG4MAIvqIjfWwP3+wdwoD5kwMjWzcQbCwvCTYaGw5Wg0HcOqgPUwky3yGBSRbSIjrIvZusnvoDjsRMSGYYl4nl4uPMYUZF9aTcGZj+d/yFAW9AKAUBnFw+OVZCLtN5QWDl+QcO04OVVvYOsPJF1AzLe5uSQPqQ7UCDSIvxkd8u7i+LBk9a3/9LqOnLY0BGCbVWMquXMPVLFWJBUkXJPrBtCLWylbG4agO2Mw+0DESrfaieR11UDi8jiJT0FQSlwddCeo0B5m2tmNxFbPpktquZ7et0FeK7b5+jLQHuzE2iJgZbFGc8YLrYARgAx7yFzA8m1yGuSCLEDSUAoDP8MebT5/0NAWexeYj+UUBNoBQCgFAKAUAoBQCgFAZvhFtlxIIIIxJImSR7tlAAbMBuNybfkCN9Rd7it3uO2z+FuDdLvNDE4JVo5JEBDA2O8i46jbwqm1ho2upTbQWTkk/Mk+kuA97w31o/Gm1p8y6jb0uZdUPSXAe94b60fjTa0+ZdRt6XMuqPl+E+zwCfK8PoL6SoT+QBufhTbU+ZdRt6XMupS4ThU3GCZ4guHlyIsge59Y2Yi1vv62OlumrKWV9xZSusW42NWLigFAKA5YiYIL6knQAbyTuA/8A2m86CgGGRgOUbsTc23DsXsH+9/TQHuJizIy/iUjvFqA+MBNnijf8SK3eoNAd6AUAoDP8MebT5/0NAWexeYj+UUBNoBQCgFAKAUAoBQEHa+1Egi4xtbkBQPvM2igePVeobIbsZ88K8TcReSfxEh+zXjBksBcs7EAgAC9gDeqTlJLJXM6k5xWSu2fB4JYpnM7Yu2JcWfLH9mF6FRbg6fiJJNVhTknibz7FYUpp4pO77Fzs3g3hokymNJGJLM7opLMd53afCr4I8DRU470SvM+F9hD9NfCpwR4DZx4DzPhfYQ/TXwpgjwGzjwPJNiYRgQYIrEEHkKNDp0CmCPAOnB7jPHgMGtHJOzYdTdI1XIwI3csHo7AL1WVNSWF6FJUlOOF6Hd02jgwSrjGQKLlZCEmVRvs/qvYXPKsaztUhp9S7mdqtPT6l39zh6asAJWw5XDG32me7AHpKAW06QG761cmlexs5NK7Rfjb2D95g+onjTaQ4obWnzLqPP2D95g+qnjTaQ4obWnzLqU+yNqASzPicXhGUu3EKki3SInTMSQCxFju03XNNpDihtafMupM2nwpw0aji5I5ZGYKiJIpux6yL2Hbao2kdExtYaJq/mNi8IDKzRzR8VKql8oOe6AgEjQG4uNLdI31e+5lk87M78Ftowz4aNoXDooyBlvYlOSbE7928VJYtqAUAoDP8MebT5/0NAWexeYj+UUBXT7QxCyYklHywgNCiozCVBEHY5lVjmL5kyjUZVNjmFwIU+3cayAphmSzQXzK5JDzlJBly7giliQTbMPiQPnGcKcYiZhs+Ym1yozEj7KVyvJU3N4kUW0vMoNjoQJe2tuYmObiosM7i0ZMuVyozTxRsNFsSEkd9DpxR7bARl4S4wgfwMi3BJzZ9DaE5eSp1BlcHdfiGI0NwBb7K2lLKJC0DxlSMobTMCoa4J6ibG4FiDvFiQJH8QfZJ/dJf/wCFv90B75Gx9aWQ9gsg/LKA3+6AqIOBuEjwzQRAoGkMuYksRIWzZtejW1tNL9JvUNXIauVOC4MYp249sS6TxM6RkxDLlUlSWVibhhuIIsD01i4ynmnZowlCc3iTs10LBuEeIwwtjoCBuE+Hu8ZO4Ag8qMk2GulzvqVUlF2mvVBVZxdpx9Vp7HmF4X8tRiIRBHIbJIZAwJ6M2gy36wTqfzq7lh+40c8Ocsl5l157wnvEH1E8abSHFDaw5l1HnvCe8QfUTxptIcUNrDmXUee8J7xB9RPGm0hxQ2sOZdSr2pwtjR1jw4XESkZsqyAALe2rANr2AdGttLxtE3aOZG1TeGLT9SC+2cZjc0GHiWGwtPLKQ4TMPVjUeubdJAHZVJupJ4Yq3iUqOpJ4Iq3F/wCHCDgG4XiWxJbDXuVKnOesBs1l+IHjVo02o4blo0mo4b+u80no3gPdMN9GPwqdjT5V0J2FLlXRD0bwHumG+jH4U2NPlXQbClyroh6N4D3TDfRj8KbGnyroNhS5V0RD2nwRwjqOKiihkVgySJEosw3XAtcdl99j0U2UFmkug2FNZqKv5ECHgbLmM5xbrirZRLGoC5fwujE5xexOo3DqqsqWJ4k7MpOg5Sxp2Z5FtTEYFRFPhoyrMwjkwxCo0jFpCGRtUJNySLjU0jKonaS9UIzqJ4ZK/iv2Wew+EBmcxSxcTLlLBc2cFQQCQbDXUaW6a1Te82TejL2pLCgM/wAMebT5/wBDQFnsXmI/lFATaAUAoBQCgPmRAwIO49RI/wBjUUBFGEdfUla3Qsg4wd+jn82NAOPmX1o8w642B/Mq1iPgM1AcptuYZDGskgRpXEaLIChZyCQoDWOtjbrOm8igKGPhGYmlSPDu6pNLxjGQG13JJXs19U2tu6KzhfOy3syhfOy3vefM7YnaaFUHk+DbfIwBlkyn7i6hBcesdd1qzeOpksl3MpbSrkvpXf04HuF4HOzIMVKk0URuiZN9hYZ7k6dY6f8AnRwxJKRq6eJJSzSLr0Y2f7ph/pJ4U2VPlXQbClyroPRjZ/umH+knhTZU+VdBsKXKug9GNn+6Yf6SeFNlT5V0Gwpcq6FLt7gmqHyjBLFFMikZQqqrDsOgVtTyukaGqumofVFK5V0oweOEVfp/w+sPsPH4UtLBJFMz2MsUi5AxHTG4uVPY1x8KSVRPFHoJRqp4otPw9zq/DIDkNhplxPRC4sD1ssmqsvRca9lTGpiytZkwrYnazT8f9JuyOEkUuZZbQSpbMjuNxvYqdL7uoW7r3xJZMvjSdpZFj5zw/tov718aY48ScceI854f20X96+NMceIxx4jznh/bRf3r40xx4jHHiUWI4YAO3FwtLChKvKrAag8rKOn8yL/DWilfNEKV80QcXg8VtRFY2w2GHLi+9K5KkK7WNkWzbgb1jadXPRd/Y57VK2f2rv7FtsLg/JHJx08gklylFKggBSQTe5JJ0GtbpPedKT3mgqSwoDP8MebT5/0NAWexeYj+UUBNoBQCgFAKAUAoBQETH7Mgmy8dFHJkOZeMUPlbrF9x7aAyOL2FimdzCyImInkWQAhiou32gN9SbXybwW6hpisSVktW/wDpgsSVktW9+niTcJhcfgUCRhcXh13KLRzKL3Nvuyf6JqEqkP8A2XcqlVp/+y7+50fhpG2kMMsjj142HFsnY2bp+Fx21eNTEsjSFXGrxXXIt9m7agmQOHC6kFWIBVhoQdatiRdTRK8ti9on9wqcS4jEuI8ti9on9wpiXEYlxK/b+LhOHlu0LDIbrI9lI6QxGvdVKjWFlKsouD0KtuGqjlNh5uLPNsuVi5OigKDvPxNTKVlexMpuMcVuhGxWxMfi3TESMmHeK/Ewjl2DWvxzjeTYaAWFvjWajUlLE8vD/TKMaspY5ZW3f6TNm8D4iWkxaxTzPa5KXVQL+rfeTfU6dGmmt3TjJ3kjR0Yyd5JMn+iezvdYPprTY0+VEf16XKug9E9ne6wfTWmxp8qH9elyroPRPZ3usH01psafKh/Xpcq6Gex3BOSN+Jw7BMNiHbOAhvHyS2pBtbTKDpa4GtVwYVhismRs1FYIrJlhDs7H4JQuHYYqBQAIZbJIqjoSQDKfgwFVUalP7c146lFCrT+14lwevU8HDQHVcNNZSRJmyqUZTZha+trdYrWMnJXsbQm5K9uppsJiUkRZEN1cBlPWCLirp3Lp3OtCTP8ADHm0+f8AQ0BZ7F5iP5RQE2gFAKAUAoBQCgFAKAoY41PF8mA2xkp5LkWP2gzf1Sa8pest1Vilppq/33MEllp9z/ffiX1bG5m9t7BnaYz4Z0V3AVxJexA0uCL620tbo6KrmtCtmtDzZ/AnBKn2sMcshJZnZd5JubdQqmxg82jP+vTebirkn0P2d7rD/aKbCnyj+vS5UPQ/Z3usP9opsKfKP69LlRB23wT2esEhWDDxm1g7LYLmOW9xqDrp22qs6NPC8kUqfx6Si8kVi8EMW54kzLHDh2VoWVL5iBmF1JtYHeL6kVLhJrCsrfNCXTk1hj9NuH+FsdvYrDaY2C8Y/wDU4cF0t1yJ66dp1FRtZQ+9ZcURtp0//wBFlxX7B4Zw5riOQwe3FsvzWve3++ytcWV9xtiyvuNGJ0/EveKm6LXQ45PxDvFLoXQ45PxDvFLoXRTcItpxwmByHf7RgBGwHKMT2DA+sD/o2PRVJPNfNxnNrFHz/RC9LpHtHFhZDiWuQjFQoUWu7v0KLjS1zuqJzkskrsipUlHJRu30K6Dgjj1Zz5RF9uS0y5WCqWYseLXp1O8kVFOE45t3v0XkRThUjnJ3v0XkbLZuCWGJIk9VFCi+/TpPxrVKxslZEmpJM/wx5tPn/Q0BZbHP8PH08gaUBEwnCXDvFHIxKLKyRgMNRM7ZOJbLcBlYhTra+l9KA+U4V4NsOcRHJnjGgsrBixiEyqFIBuUYNu3G9AdoOEOGYqAxLOwQKqO3L1uCVBGljc7hlNzoaAjjhPF5R5OVcSZ3j1tYuqpIoGv30csvZG97FSKA8x3C7BxxNJnLWWUhQrBmMMRmdBmAAbIpNiRQE/D7ZwzqWEq2DshLHLy0NmXW1yDppQH35wU6KsjnsRgD8Gay/wC6A94+Y+rEB/7jgH/sDD/dAV+08BjpGiMeJWFVkvIEjDFo7G6XckXJy8rKLa/CgOcbqeL1w5/jJRqpXUcYLJ1yjpPTyjWPDTV/vv7mHDT7n+9PH3L+tjcUAoBQCgIO2nAhYlgmqDMy5xq4Hq9N93Ze9VnoUqP6TzBRgTTnKouyXYNctaMC7L9227t31EVmxFfUyfVy5in4Hz2OHWSMYQ9YPGAdVtxI3Xv+XRVHG6w7jNxbjh3FoOBGzPdo/wDfjVP69PgU/q0uU99Cdme6x/78af16fAf1aXKPQnZnusf+/Gn9enwH9WlylZtngVhbxeTwRxvnJzk6DKjMAVvdgSBu1G/oIqrowTVkUf8AHpqScYrUk8G9kSOzYjE2MhDxBQCBlWSxJvYm5QEabvjprFuWbN4tyzeRfea4PZrVy5XY3ZP8RhynFrEBLxqFSS/JGTKb2Wx11Bv2UBb4fCxpfIoW++3ZQFLwx5tPn/Q0BZ7F5iP5RQCXZOHbKGijIVzIt1GkhfjC4/qL8q/XrQFftHCYHDQBWgUQtJGpVEB5RCwqbDWwUKumuUWt0UB8HaezIiGzxLZiwI3ZmRrsLaerG9yPwtfpoDrDtXBviSlhxqlSrFRymtInIO8lQJAT1E676A6ng1gcoXyaHKAQBkFgGTi2A+Kck9htQHeLJEWCQuMzZmKgcprBb3vc6KB8AB0UB08tPspe4eNAPLT7KXuHjQDy0+yl7h40BnNhbaOIRGYGMjGyoOOiXlW4yyxFeoDnCATlPXWWls9/+5GOlrve/wB5eZrq1NhQCgFAKAhbYkKxEhmXlJylXOdZFFrdu7sBvVZ6FJvI+cEBx0+kd8yXyHl82Oc6j1dlqiOrEfufzqT6uXFAKAUAoCBj1HG4fSPR3tnNmH2T82Ok9fZeqS1RnL7o/N24+tkKRHqJB9pLzpu3Otb/AKfw/wBNqQ06k09PV6+fy3gTauXI03OR/B/0oCTQGf4Y82nz/oaAs9i8xH8ooCbQHDGYOOVcsi5hcG2o1BuCLdVAQJ+DWCcENAhB6N33XQgW3C0ji39Z66A6x7EwwfOIxmzBr3PrAswNr20LsR1ZjQFjQCgFAKA+XYAEkgAC5J0AA3k0BlsDwggkkSNMRIX8pfRojylPGEIpItkAsQwN7KL2vWOLTN68PM51LTN6vd55GrrY6BQCgIO1drwYdQ0z5QdwAZieuyqCfzt01DdiG0jtgMbHMgeNgynp1H5EHUHsNE7hO5y2uTxWnGXzx8163OLf8vxf03qJ6Fan29ND5wTgzTi6GzJcKtmH2Y9c/ePV2WqI6sR+5k+rlxQCgFAKAgY9hxuH1j1d7Bxdj9k/NnoPX2XqktUUl90fm7ce7HjKxkFCn2kpyls51lY3v23vbovbopBWXUU1ZaWzf5IvCfNxaZc3r6hOMuRkfT7PU9HZp8KuXJz+vH8G/wCBQEqgM/wx5tPn/Q0BZ7F5iP5RQE2gFAKAUAoBQCgKzaG38LC4SWQKx6LE2v8AisDl/O1RdEOSKThDtgYpJMJgwZpGFnkU2ijF78t9xJ/CtydaxlVxfTDN9jnnWxfTTzfZef8AhRR4LE4hoEaOWERTcW80Nr50VsxG8gXW2bdqN9RO80lnrnYTvUio3azza8P0ab0Tb3/H/VX9tTsHzMf1nzy6+w9E29/x/wBVf202D5n1H9Z88uvsPRNvf8f9Vf202D5n1H9Z88uvsVe0ODmIglWeN58WApUpK6sRc3BF7Ajs336+iY03CV7tkwpOEr4mz3Y8O0cJxkpgEsczZ2iRgJY7C2g9R9LaA30FQ3Ui27XXchurGTla67+5O2hwswTwk53DLJFmi1jlW0ik3W2awtcgA3AI6aOrGSy6byXWjNWWuWW/UtNh7SjnaZ45c65kAGQpl5A0JIBa+/Xde1aRd2zSErtltVzQUAoCrxXCHCRycU8qh+ka2HzNbKv5kVGJFcSLSpLEDHyWlw4zhczuMpTNmtExsG+5a179NrdNUk80Zyf1Rz+WGxEAiICqv2kxsjZxczMSb9Z3kdBJHRSGnX8imrR9X+SFwlxAGRCuGe7Kcs7AEXYIWVTvAVm1GutrG9XNCzl5yP4P/wACgJNAZ/hjzafP+hoCz2LzEfyigJtAKAUAoBQCgFAYbauzsVHNPkgM4nYsji3JJFrNci1t191rflTNFLtJo67C2qcBEkGMhaEAm06jPExZr6suqHW3KHRvrKNXBlNW8dxzxrbPKoreO755kjE7ewyCJ3mkZTinKlT90Z1uQt88Q3A/KeipxJ2ebz+ehfGnZq7z3evY1GHnSRQ6MGVhcMpuDW6dzdO+h0oSKAUBTLwpwJZl49OSLkm4Ww6mPJb8iapjjqU2kbXuZDbe0pJ5RjYIGbCwoQ8kgyh0vmLRqSGIHX/qsdq28SX073/hzbZt44r6d7fDwJPB7YWIllxEjSYnC5jGBGmVbjLe5uCD63xGt6nA5Tbu1oW2bnNvE1oXvozL7/jP7o/2VbZPmZbYS532/wAHozL7/jP7o/2U2T5mNhLnfb/B6My+/wCM/uj/AGU2T5mNhLnfb/DNy7DxkQlw6xvMZXZlxDZSAGN7tut236b2vUxTjG18yYxlCLjdt+JdYLbU2DjSLGwsEjVUGJivJGQotmkFs6HTpFUVRwVpr1WhRVZU1aovVaexMxfCTCcZBbErZmJOSzKQUYDjG3IL2PxArTEnZpmrmm008vmpY7EtxWnFc5LzPq863X978X9V6mGnXTzJp/bu1enn8ucdsYhkYZYsxcZcwEhPSLXRGta51aw1+NXNCW4s8fwb/gUBKoDP8MebT5/0NAWexeYj+UUBNoBQCgFAKAUAoDnPMqKWdgqqLlmNgB2mgbsVMvCfAcUztPGUGhB3m/QFOpv2DXWqSqRiryM51YRV5MwuGheCSWdcHIuGnfLGjqA4diFXkC2VSTZRbq1rCk8N3aybOehLBd4bRby43fhw4F9sTgpixGS2LngLuz8UmQhQxuAbg69JtV9lJtvE0X2M228TV/IsPRnE/wAxxXcnhTZS5mTsZ877D0ZxP8xxXcnhTZS5mNjPnfY4Y7gpinjdRtDEEsrCzZLG4tZrC9vhUSoyaaxMrL+PNxaxszp2Vi2gGHGFcvHYl3yKHym+XN6p6ha/bVnfBa1389C7vs8Nru2/5Y00/CqBopYy0mFxAja0ciWcEA2MankybtAp1qrrRaa0fzqUf8iLi19rtv8A1xJeF25hhipojKeMLIAHbkXyAZY+gG+hW98160UlifxGsZLE/i9PmpfVoaigFAccXio40LyMFUb2Y2FQ3YhuxUz8LcCI+M44MCcoRQS7MdyqnrEn4VSVWMVdmc60IK79+hicPDikZ42whUYp3MA5IZcxZyGscqkLrbS1jVKcmspK3AzpTkspK19Fv4+RueCEGTCRpmRymdCyAqLrIynfvIIsT0kE9NXp/b1NKP29dPMua0NSNNzkfwf9KAk0Bn+GPNp8/wChoCz2LzEfyigJtAKAUAoBQCgFAUnC/ASzQAR3JSRXKD76re666dIPxWqsrLczJwriBiI8V5BIYYQQVCgSZiPXRGsWtpu66yqSd08N0uphVlK6ajdLr3LvZm28PLG3FSGNvKgWRuW9mnF8yNqitu/pB7KiNSMlk7Z/siFWMo/S7Z+uv77F9gtsYaZikUqOy7wrAn4jrHaK3TTOlSTJ1SSKAUBF2htGGBQ0sioCbDMbXPZ11DdiG0jPcL9pYCSDi3+3eVTxSQKJZNR66b8tvxHq6d1YV5QccLz8tTm/kTpuOGWbe5ZsymHwOJMRwTYdlxOUEuLEKrE5WZ91uSem9wRvqYtuOF5OxMZNwwPKVvnga8cHcd/Mpvpx+FNlPn/A2NTnfRHvo9jv5lN9OPwpsp8/4Gxqc76Iej2O/mU304/Cmynz/gbGpzvois27wcx2VH8qlxIjkDmIoikgAglbbzra3UTbWmzmmm5XGymmm5t+iIuAhxgxPlkeDJjVCnFNaOTlEFmjDb7AdNr30vSbliUkrruJueJSirpej7l5HwrwsskQ41oXVm4yGVMjACJjZ83qgaHMCQSAOmirRk0r28PQL+RCUkk7Pg/IsuDu0I5oyUmEtnkuQApAMjFQV+FgD94C/TWkHka03da8fAtauaEPEzKJolLKGYPlUkAmwBNhvNuygJlAZ/hjzafP+hoCz2LzEfyigJtAKAUAoBQCgFAKAUBiuEWwYpYJGWFRPx5CPEczEtLY526AQTmB0W56q55QjrbO+7zOWdOLWK2d93n8uQMPs/ETyRLFHLhWha7zNHboIOXMLNfdpca9VaTvLKLt88TSac1aLt6f6aLzJjv5jJ9GHwquznz9kV2VTnfRDzJjv5jJ9GHwps58/ZDZVOd9EPMmO/mMn0YfCmznz9kNlU530RR7X2Vi4Z1mlaXGR5MmVY1uDcnVUG7W9wOjXopGMoyu5X9P8EYThK8pNry/wgYWc4SHFNicLMgxAYrLGBcLlyrGzDlRnpGYWBNZTnhxOUdd6+ZGNSpgxOcbX3r5dG0i2xh+Mkk8oQxCKI/dyi7yDNxnSWtbL0Zf6q3U03k+B0xnFybTysv2WWDxkUq54nV1P3lIIv1aVdO5omnod6kkUAoCFiNrYaOQRvNGsjWsjMAdd2nb0ddRiRDkkYzhvjUxLxphIziJ4ZCzMi3RQEa6NJ131yg62tvtXPUqJyWBXa7HJVqpzWBYmui9STwVheafyhEaCIRvGQRa75gCAG32Km5I0OnXbZSUs0dEZKeaNd5O/tW7k8KuaEafZAeSOVnYyRZ8jZUuucANbTpAoCbDGwvdy3xAFu4CgKThjzafP+hoCz2LzEfyigJtAKAUAoBQCgFAKAUBRhbxnKAf4q58ma26cEmS/T0uOnWst3ru8/lzHd67vP5cs8bj4YQDLIkYOgLsFuey9aNpamraWp3RwwBBBBFwRqCD0ipJPqgFAKAptsY/DyRTwho5ZOLcGHjVQnkm6k35Paeis5tOLWplUacWtctDM7f2EkeK42GBzGqK0sUachixcBlA3tybMANAVPSaqoRjNtLcUjCMKjaW70Omxdk4yR5JYZXwcThQEaJWJK3ucsg5Nr7+n8qSjKUrxlb0JlCcpXjKy8v9LfzJtL+ZN/jw+FNnU5+yI2VXn7IeZNpfzJv8eHwps6nP2Q2VXn7IeZNpfzJv8eHwps6nP2Q2VXn7IzEuzsREZopopcRLK7FJlj5Nm3XI5K/A2y7twFTC8VaTv6FqalFWk7+hrdmbM4iPBRBWvHo5isqZuJYM0g+8Cf8AuINFHDhSQUFHCkunlvLDY0maMnPn+0lGbJk3SsMtv6bZb9Nr9NWg7rr+S1N3Wt83+SdVzQUAoDP8MebT5/0NAWexeYj+UUBNoBQCgFAKAUAoBQHjEAXOgFAZp8fh2gd88MiJilZijiMIBMGDMfvFRyv67aXvWDaw38fLf88znlJYbvj5b/nmZ7G7RM2IbEHDzS4VkCROY21I1uq2vlNycxtfdUwqYne2XEU6uKTaWXEs9g7F2kIuTiuIVnZliaBXKqxuL3Itffl6L9elRgqNtqVvQjBVbbUrLyLHzTtP+YL/AIqfupgq83b3J2dbn7e4807T/mC/4qfupgq83b3Gzrc/b3Oc+x9qFWA2gtyCB/DKutusNcfGjhV5uxDp1rff29zGY3AymAQjDkTRi8skqmOPKurXc8kDtvqKVL7O2vnkKt9lhyb8cv8AhstmcJIjiWWYS4aVo0URzkBCVZ78UdzHlC5B1GXTQ0jVWK0sn4/oQrxx2lk/H9F6Np4fjOK42PjfZ51z9fq3vW2JXtc3xRva5LqSwoBQHxLIqgsxCqBckmwA6yTQN2K2SeKZ8O8WSVVkf7RJBZDxTi9h6975bdF79FZuzaa+ZGbs3FrPP9EjZDEx6lzy5dZBlbSVgBbqG4HpABq0NOpNPTr+SbVi4oBQGf4Y82nz/oaAs9i8xH8ooCbQCgFAKAUAoBQCgKThhhpZMMRHc2ZGZRqWQG7KB09dum1qrIrIwGNZOOhmGDc4aJ04zMjDlE5RZdCxF7ga66Ea1hXkssrq5y/yZK8W43Sep+m7K2rh8QmeCRZF/pOo7GG9T2GtoTjNXizphUjNXi7nXD46F2KpIjMvrKrAkdGoG6rJpllJPRkipJFAKAreEU6JhpSzRKCjAGfmySpsGHSOwXvVKjtF/szqtKD09dCj4UY3BjjDMquJoY1i1EvGPmkyiOMdILA5+nMBfSsqsoK+Lesv+GFadNXxb0rb7+SMhDhpWhWAYaSPFgjKcrDdYqxa1l671ZSvCzVuC/BdScqdmrPcvx5G5Gy9qe/x/wCKv76YKnN2Gzrc/b3PfNe1Pf4/8Vf30wVObsMFbn7e4817U9/j/wAVf30wVObsMFbn7e5U8ItlbRyI0mIGIiSQNJGkAUlQDrYMS3w6L36KjDUTTcuxGCqmm5ZeRVYKd48WmJjwshwwBUKBaTPka7ojEGQhcw0vozdVRUk1NO113K1ZtVFK1139zZcF9sYeaJjHKTleUsJWGdQZGPKG9VtuvuFh0ValOMo5PjqaUKkZRyfHXXUtsLio5BmjdXW9rowYX6ritU09DZNPQ7VJIoDP8MebT5/0NAWexeYj+UUBNoBQCgFAKAUAoBQCgK3bc6ARqWhDGWKwmO+0i+oN+b8PbaqTeS81qZ1GrLTVa+f54GY4dQYS9oVJ2g1sow9xIVJGbjcmmUrcXasauBPJfV4fs56+zUrpXl4fv3KjBwvLJAuDQwzRsONdozZRlIYNe3wy9P8AxebcksLzNZuUksDs+prPN21vfYf8f/yphq83YjBW5l09x5u2t77D/j/+VMNXm7DBW5l09x5u2t77D/j/APlTDV5uwwVuZdPczm3sHio8RHLjXE8AQrdIiAGJ1FhfKTyeUd9rdFRFTjO8nl5ERjUjUvOWVuHz3PjgvjcJhsXK86CHjVQwyyIVAU5gRciyA23m17GqucI1W3wWfUq6lONZt5ZLPqfoxnQLnLLktfNcWt133V0XWp1XVrnsMyuAysGU7ipBB+BFTe4TvofdCRQCgK3aM6CbDqWhDZ2sHPL1icfZdt9D2Xqkn9S+dDObWKOnxbjCcKRAcixYfjMXHNK8iL9q4iLSG8jqDYNdWCm5AIFczcU1aN5Xfxs5JSgpK0byTf71fyxbcEI82JMsKNHBxRV7ggM+YFbXHKI5WvRftrqvd5HZdN3Rt6sXFAZ/hjzafP8AoaAs9i8xH8ooCbQCgFAKAUAoBQCgFAfm23QqTz+UxtJLIx4ghSbrbkKvXYaW67/nS6SdzPEop31/Ja8BsbhYVEEi8RjGuZFmBR3JY2IZvXHVY/lWNKcE7Ws/EwoTpp4bWfB/MzYyzKouzBRuuSBr1a10N2OptLU+6kkUAoBQFZljfETIwhYGKIMvrP60mkgOmTXTtLdlUycmvAzycmnbRfswG2FwaTgYYSSYVCxxKoWaCN9MpG9QfWvbdpWEXCM/p038Ec0HTjUtDTfwX6LLg5Bi3aV8E6RYZsuUSxlgza3K6jotdunTqrR427wasavHKV4NWLzyPa/vOG+i37qYavFdBhrcy6e48j2v7zhvot+6mGrxXQYa3MunuPI9r+84b6Lfuphq8V0GGtzLp7mMxiMjTR4lOMxjuxiIRuUPu5d9x1W9XQdFItqLUrXEW4xalZvPwuX/AAL2thsNEmGmQYae5DF/VlcGxYS3KseggnQ6dFZ0akYrC1Z/N5l/HqQgsElhf59d5tGmQEAsoLbgSLn4dddN0dl0dKkkUBn+GPNp8/6GgLPYvMR/KKAm0AoBQCgFAKAUAoBQCgIm0tmwTpkmjWRephe3aDvB7RVZRUlZorOEZq0lcwW19mxYWYriOMfDZRxHGEvlJ9ZATusRuOtrdVUhFQyv1M4RVPK/lf8ABZcHsNtYQji5IEjzNxazRuWCX5O4iw6h1VW1Xc1YpatnhatuyLLiNse2wf0pP3VNq3FE2r8V0HEbY9tg/pSfupatxQtX4rocsZh9tcW+WbC5srWyxuGvbTKS1geomoarW1RDjXtquhiJo4yiRrDI84YeUiJHDcXe8lx62o0PXeoqNYLNX8vlyKjWzs1fjb5c/S+DuPwckQXCsmRNMijKV7GU2IPxFaU5Qa+k1pTptfQWfGLe1xfqvr3Voa3PqgFAKAGgKSHyY4V+P8mMOeUtaxj51tTm+91/1XtWSw4PqtbPyMFgwPFa2flr89T86wb4X7RTC+VmbyVyrcqMucgQNyiALWqlGcbWSy/JShOFrJWXjv8A2fqWwllGHiE3OhFz333t09vX21vHQ6Y6E6pJM/wx5tPn/Q0BZ7F5iP5RQE2gFAKAUAoBQCgFAKAUAoBQCgFAKAUAoCn2vwbw07ZypjmG6aI8XIP+ob/gb1nOlGWe/iY1KEJ56PitT89kWwKMGO0r6HXOXG4jp7Qd1uyo/wDG2/8AY/8AC2/9mzVNt2HKwP8AbL41S1fiu5nb+Txj3Pcm2/xYD+2bxpavxXcW/k8Y9xk23+LAf2zeNLV+K7i38njHuVPCVNrcUvHnDGDOvGiFZL8XrfNf7vXbs6L0/wDmusVrepFq91iatv1I/BvZWFxGJDRxh8LGpNmvk466hTb1WYLm67adlXlCMmvA1lThOSbV7H6HatTY9oBQGf4Y82nz/oaAs9i8xH8ooDj/ABeU+rmBAG6xFspJ6tRmt1G2+s/rOz/611rbf+fxl556HRDiM+oBS19LXBsDl7dQRf8AqHUan6rlGqGHLXt5/jLwfEj4o4sq6qtrhwpBUW5DZTvuDmy9e41V48zWmv4ylFt6WvrxV93C59O+L0soNi34RcZWyggnffJcg9fRqZ+shR/jb3w48VfdwvuPJmxVtF5S6r6oB+zNg3K/FoRu3EGoeMmC/j3zeT11yzWmXDNb9UztNLiLtlTS+nqnTLv37828fhtY30qzcjOMaFld579ePlpbTx1VhhHxOb7RQBdt1t2ZsvTfcE6PvH8kcV8xVVDD9Dzy/Cvu436dbCrnKKAUAoBQCgFAKAUAoBQHlqA9oBQCgFAeAUB7QCgFAZ/hjzafP+hoCmj4Rzxji1CWTQXBvYHp1oD69K8R1R9x8aAeleI6o+4+NAPSvEdUfcfGgHpXiOqPuPjQD0rxHVH3HxoB6V4jqj7j40A9K8R1R9x8aAeleI6o+4+NAPSvEdUfcfGgHpXiOqPuPjQD0rxHVH3HxoB6V4jqj7j40A9K8R1R9x8aAeleI6o+4+NAPSvEdUfcfGgHpXiOqPuPjQD0rxHVH3HxoB6V4jqj7j40A9K8R1R9x8aAeleI6o+4+NAPSvEdUfcfGgHpXiOqPuPjQD0rxHVH3HxoB6V4jqj7j40A9K8R1R9x8aAeleI6o+4+NAPSvEdUfcfGgOc21pMTZZMoA5Qyi2u7pv10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encrypted-tbn3.gstatic.com/images?q=tbn:ANd9GcTUKgOWMag6unrb8vdTSpBL0jAgdu5ej2Z38m9vwwwKt_mQalh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589417" y="-2349841"/>
            <a:ext cx="6828287" cy="11587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4502" y="-46321"/>
            <a:ext cx="615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Graphite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http://www.avogadro.co.uk/structure/chemstruc/network/graphit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5479" y="2003494"/>
            <a:ext cx="8375418" cy="61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6529" y="5153966"/>
            <a:ext cx="2843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Atoms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7375" y="989199"/>
            <a:ext cx="17187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0.14 nm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48328" y="1723869"/>
            <a:ext cx="2308485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068643" y="1603947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304677" y="1651415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79781" y="5246406"/>
            <a:ext cx="30874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Covalent Bonds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58977" y="4332157"/>
            <a:ext cx="1109272" cy="824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110459" y="4806847"/>
            <a:ext cx="527155" cy="5071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6790544" y="4709412"/>
            <a:ext cx="1216703" cy="1923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8716781" y="4444584"/>
            <a:ext cx="1396583" cy="482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371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9615" y="-46321"/>
            <a:ext cx="626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Diamond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s://encrypted-tbn2.gstatic.com/images?q=tbn:ANd9GcQTLOFLub6L3U4W0sU_72DEI3e4ilMyWHEcvpOxr97vonnWTToO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8773" y="1197242"/>
            <a:ext cx="6442175" cy="537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352" y="1436408"/>
            <a:ext cx="2843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Atoms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3447737" y="2098622"/>
            <a:ext cx="1154243" cy="974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85147" y="1424066"/>
            <a:ext cx="2246027" cy="362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59975" y="3582650"/>
            <a:ext cx="13083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154 pm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25008" y="4137259"/>
            <a:ext cx="1574022" cy="7497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45323" y="4017337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546839" y="4469539"/>
            <a:ext cx="10493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3932" y="3762379"/>
            <a:ext cx="32633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Hydrogen Bonds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707567" y="4032354"/>
            <a:ext cx="849443" cy="1249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3050497" y="4459571"/>
            <a:ext cx="682055" cy="6820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306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pic>
        <p:nvPicPr>
          <p:cNvPr id="5122" name="Picture 2" descr="https://encrypted-tbn2.gstatic.com/images?q=tbn:ANd9GcTGA7uhRL2mN7CbIy48yPCM_GqS-BHBdbHiwiTJBpjJ3ndJZl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744" y="1690688"/>
            <a:ext cx="6568782" cy="53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741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proprofs.com/quiz-school/user_upload/ckeditor/Screen%20Shot%202013-01-23%20at%2010_26_23%20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324" y="772523"/>
            <a:ext cx="8253698" cy="60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1991" y="0"/>
            <a:ext cx="3848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222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698" y="0"/>
            <a:ext cx="4275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Nitrogen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7702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4.bp.blogspot.com/_77BOzhFABv8/TBNwaxnb5TI/AAAAAAAAAAM/uzV6KJpMG54/s1600/States+of+Ma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26" y="1074420"/>
            <a:ext cx="11985674" cy="54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8076" y="-113489"/>
            <a:ext cx="473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 of Matter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778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memrise.com/s3_proxy/?f=uploads/mems/33625740001305241251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1667" y="175846"/>
            <a:ext cx="9355016" cy="668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9528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nestlefamily.com/Nirf/cm2/upload/EBC53EC4-EB35-4E09-B76B-551540583430/5.06.04_Whats_In_The_Night_Sky_t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69118" y="-2538385"/>
            <a:ext cx="6863363" cy="119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392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918" y="0"/>
            <a:ext cx="5128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Solar 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896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591" y="287756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40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0657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272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699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9614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832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880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</a:p>
        </p:txBody>
      </p:sp>
    </p:spTree>
    <p:extLst>
      <p:ext uri="{BB962C8B-B14F-4D97-AF65-F5344CB8AC3E}">
        <p14:creationId xmlns:p14="http://schemas.microsoft.com/office/powerpoint/2010/main" xmlns="" val="167453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386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0907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4672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7278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15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9390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0003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232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273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652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690715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85731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239359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742871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4340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37748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4842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724871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76028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842679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80010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74372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1709844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605442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7256346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10370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34630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1450908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1269323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813166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4260890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6502704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950428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45090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6932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81316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426089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6502705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950429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463789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1269325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813168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4260892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871714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8681549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8556855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1725806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1099940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987513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852117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9681646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05320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527276</TotalTime>
  <Words>402</Words>
  <Application>Microsoft Office PowerPoint</Application>
  <PresentationFormat>Custom</PresentationFormat>
  <Paragraphs>241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Slide 2</vt:lpstr>
      <vt:lpstr>Slide 3</vt:lpstr>
      <vt:lpstr>Slide 4</vt:lpstr>
      <vt:lpstr>Potentiometer – a variable resistor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Zener Diode as Voltage Regulator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Charging and Discharging of Capacitor with Resistors with various values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Communication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celab</cp:lastModifiedBy>
  <cp:revision>291</cp:revision>
  <dcterms:created xsi:type="dcterms:W3CDTF">2014-12-28T19:56:42Z</dcterms:created>
  <dcterms:modified xsi:type="dcterms:W3CDTF">2014-12-24T15:23:31Z</dcterms:modified>
</cp:coreProperties>
</file>