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4576555" y="509513"/>
            <a:ext cx="4786716" cy="523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7" y="552959"/>
            <a:ext cx="45719" cy="14873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41349" y="2035677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15084" y="4069537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34446" y="2795398"/>
            <a:ext cx="52874" cy="12741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16637"/>
            <a:ext cx="875606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74900"/>
            <a:ext cx="45719" cy="15797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630069" y="6316637"/>
            <a:ext cx="3969224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712149" y="294673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17828" y="3751667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700574" y="3630524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Left-Right Arrow 51"/>
          <p:cNvSpPr/>
          <p:nvPr/>
        </p:nvSpPr>
        <p:spPr>
          <a:xfrm>
            <a:off x="8693716" y="2244005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473307" y="3048003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93174" y="3056073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2"/>
            <a:ext cx="5214435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1726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8489" y="2906992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8480603" y="3244631"/>
            <a:ext cx="1190434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1513911"/>
            <a:ext cx="45719" cy="42582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5954443" y="3244631"/>
            <a:ext cx="1190434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Non-Conducting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118" y="402314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07826" y="992596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32742" y="1898167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800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0338" y="5212232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688471" y="309676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648" y="2886298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362792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23169" y="2839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4475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272919" y="3099728"/>
            <a:ext cx="46128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9340792">
            <a:off x="2335818" y="2593898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538411">
            <a:off x="2300685" y="4027763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707585" y="4549875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3714748" y="2088525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9594250">
            <a:off x="5428239" y="1589635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553179">
            <a:off x="5431655" y="2619874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553179">
            <a:off x="5353192" y="5178323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20404730">
            <a:off x="5382318" y="4226592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20181265">
            <a:off x="6874668" y="795688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6919594" y="2844043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6922014" y="3968244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476818">
            <a:off x="6874784" y="5880038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95123" cy="22998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resistor with dual LEDs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874" y="908765"/>
            <a:ext cx="1524000" cy="704850"/>
          </a:xfrm>
          <a:prstGeom prst="rect">
            <a:avLst/>
          </a:prstGeom>
        </p:spPr>
      </p:pic>
      <p:sp>
        <p:nvSpPr>
          <p:cNvPr id="16" name="Flowchart: Process 15"/>
          <p:cNvSpPr/>
          <p:nvPr/>
        </p:nvSpPr>
        <p:spPr>
          <a:xfrm>
            <a:off x="3206838" y="1976891"/>
            <a:ext cx="2446985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595493"/>
            <a:ext cx="45719" cy="4271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6878" y="1954030"/>
            <a:ext cx="45719" cy="184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1954030"/>
            <a:ext cx="341261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833996" y="3122348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777851" y="1595492"/>
            <a:ext cx="45719" cy="4271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51030" y="1595492"/>
            <a:ext cx="45719" cy="22486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29949" y="3038688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>
            <a:off x="3194992" y="1999749"/>
            <a:ext cx="54056" cy="3717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590754"/>
            <a:ext cx="4215214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0" y="1468192"/>
            <a:ext cx="81726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8489" y="2906992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343450" y="1214353"/>
            <a:ext cx="1190434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72638" y="1233473"/>
            <a:ext cx="1190434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2"/>
            <a:ext cx="5214435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1726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8489" y="2906992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8480603" y="3244631"/>
            <a:ext cx="1190434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45719" cy="42582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5954443" y="3244631"/>
            <a:ext cx="1190434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8072" y="0"/>
            <a:ext cx="32823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Capacitors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2"/>
            <a:ext cx="5214435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1726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11134" y="3185571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366156" y="3026466"/>
            <a:ext cx="1190434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1513911"/>
            <a:ext cx="45719" cy="42582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82006" y="1210614"/>
            <a:ext cx="1190434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 rot="5400000">
            <a:off x="6558620" y="2997263"/>
            <a:ext cx="688751" cy="7580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1726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8489" y="2906992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43450" y="1214353"/>
            <a:ext cx="1190434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72638" y="1233473"/>
            <a:ext cx="1190434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Potentiometer – a variable resistor with dual LEDs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21</cp:revision>
  <dcterms:created xsi:type="dcterms:W3CDTF">2014-12-28T19:56:42Z</dcterms:created>
  <dcterms:modified xsi:type="dcterms:W3CDTF">2014-12-28T21:44:12Z</dcterms:modified>
</cp:coreProperties>
</file>