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  <p:sldId id="279" r:id="rId2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58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525064</TotalTime>
  <Words>166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Potentiometer – a variable resistor</vt:lpstr>
      <vt:lpstr>Slide 6</vt:lpstr>
      <vt:lpstr>Slide 7</vt:lpstr>
      <vt:lpstr>Slide 8</vt:lpstr>
      <vt:lpstr>Slide 9</vt:lpstr>
      <vt:lpstr>Slide 10</vt:lpstr>
      <vt:lpstr>Slide 11</vt:lpstr>
      <vt:lpstr>Wheatstone Bridge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rohit</cp:lastModifiedBy>
  <cp:revision>132</cp:revision>
  <dcterms:created xsi:type="dcterms:W3CDTF">2014-12-28T19:56:42Z</dcterms:created>
  <dcterms:modified xsi:type="dcterms:W3CDTF">2014-12-31T10:37:13Z</dcterms:modified>
</cp:coreProperties>
</file>