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5664" y="44517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613122" y="3723891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00695" y="3911268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546513" y="3749654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8434086" y="3937031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524729</TotalTime>
  <Words>163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126</cp:revision>
  <dcterms:created xsi:type="dcterms:W3CDTF">2014-12-28T19:56:42Z</dcterms:created>
  <dcterms:modified xsi:type="dcterms:W3CDTF">2014-12-31T04:37:54Z</dcterms:modified>
</cp:coreProperties>
</file>