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7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8028" y="212183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34364" y="419318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9554" y="322727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TkDl-XdLd14OKPZQhhyXyo0FCNvJIwHF6Ova64VkM_9Pd5hTssE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15" y="720535"/>
            <a:ext cx="6926419" cy="51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2742" y="1898167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55904" y="298617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77216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55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5174" y="378320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10887" y="3295626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41673" y="32113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160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96</cp:revision>
  <dcterms:created xsi:type="dcterms:W3CDTF">2014-12-28T19:56:42Z</dcterms:created>
  <dcterms:modified xsi:type="dcterms:W3CDTF">2014-12-29T10:32:55Z</dcterms:modified>
</cp:coreProperties>
</file>