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7" r:id="rId20"/>
    <p:sldId id="274" r:id="rId21"/>
    <p:sldId id="275" r:id="rId22"/>
    <p:sldId id="278" r:id="rId23"/>
    <p:sldId id="279" r:id="rId2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923015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4" y="547776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978324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190187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98282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59751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368421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255994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77216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255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1491" y="380896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05664" y="44517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8741662" y="372654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34018" y="36879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613122" y="3723891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00695" y="3911268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546513" y="3749654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8434086" y="3937031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524738</TotalTime>
  <Words>166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129</cp:revision>
  <dcterms:created xsi:type="dcterms:W3CDTF">2014-12-28T19:56:42Z</dcterms:created>
  <dcterms:modified xsi:type="dcterms:W3CDTF">2014-12-31T04:47:06Z</dcterms:modified>
</cp:coreProperties>
</file>