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89" r:id="rId16"/>
    <p:sldId id="278" r:id="rId17"/>
    <p:sldId id="280" r:id="rId18"/>
    <p:sldId id="281" r:id="rId19"/>
    <p:sldId id="288" r:id="rId20"/>
    <p:sldId id="297" r:id="rId21"/>
    <p:sldId id="291" r:id="rId22"/>
    <p:sldId id="301" r:id="rId23"/>
    <p:sldId id="300" r:id="rId24"/>
    <p:sldId id="282" r:id="rId25"/>
    <p:sldId id="302" r:id="rId26"/>
    <p:sldId id="298" r:id="rId27"/>
    <p:sldId id="303" r:id="rId28"/>
    <p:sldId id="304" r:id="rId29"/>
    <p:sldId id="305" r:id="rId30"/>
    <p:sldId id="307" r:id="rId31"/>
    <p:sldId id="308" r:id="rId32"/>
    <p:sldId id="306" r:id="rId33"/>
    <p:sldId id="290" r:id="rId34"/>
    <p:sldId id="309" r:id="rId35"/>
    <p:sldId id="310" r:id="rId36"/>
    <p:sldId id="268" r:id="rId37"/>
    <p:sldId id="269" r:id="rId38"/>
    <p:sldId id="270" r:id="rId39"/>
    <p:sldId id="272" r:id="rId40"/>
    <p:sldId id="274" r:id="rId41"/>
    <p:sldId id="275" r:id="rId42"/>
    <p:sldId id="279" r:id="rId43"/>
    <p:sldId id="284" r:id="rId44"/>
    <p:sldId id="285" r:id="rId45"/>
    <p:sldId id="286" r:id="rId46"/>
    <p:sldId id="287" r:id="rId47"/>
    <p:sldId id="292" r:id="rId48"/>
    <p:sldId id="293" r:id="rId49"/>
    <p:sldId id="294" r:id="rId50"/>
    <p:sldId id="295" r:id="rId51"/>
    <p:sldId id="296" r:id="rId52"/>
    <p:sldId id="299" r:id="rId53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120487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615503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669131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4172643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24112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3099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24614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584195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4533287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1552215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874109" y="1468192"/>
            <a:ext cx="5931118" cy="630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679051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131159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679051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31097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759508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759508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550187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6269468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6257588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10349927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10338047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1310232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128647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3120488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615504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1584196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972143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859716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 rot="19870170" flipV="1">
            <a:off x="4166536" y="127726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985245" y="1580521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1584195" y="1465961"/>
            <a:ext cx="2646882" cy="6529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>
            <a:off x="1714375" y="166443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9661209" y="181366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5580752" y="17910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9548032" y="481097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>
            <a:off x="5494713" y="481301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1568212" y="466550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3512" y="209282"/>
            <a:ext cx="7786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smtClean="0"/>
              <a:t>Rutherford’s Atomic Model</a:t>
            </a:r>
            <a:endParaRPr lang="en-US" sz="5400" dirty="0"/>
          </a:p>
        </p:txBody>
      </p:sp>
      <p:pic>
        <p:nvPicPr>
          <p:cNvPr id="4100" name="Picture 4" descr="http://atomic.lindahall.org/siteart/questions/rutherford-atom-for-carbon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49" y="1392408"/>
            <a:ext cx="7620000" cy="53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atstone bridge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7" y="1214963"/>
            <a:ext cx="7797381" cy="55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28702" y="18075"/>
            <a:ext cx="5592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Wheatstone Bridge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0595" y="2061202"/>
            <a:ext cx="795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9131" y="1331373"/>
            <a:ext cx="22888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Balance: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73641" y="3061464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50521" y="20848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07701" y="2960576"/>
            <a:ext cx="784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2565" y="256133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8698727" y="3000781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10087496" y="2998634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607383" y="520358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074839" y="40660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39673" y="4095586"/>
            <a:ext cx="14881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06408" y="4543927"/>
            <a:ext cx="15083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63296" y="456829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0098227" y="5069987"/>
            <a:ext cx="181770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6948" y="3540935"/>
            <a:ext cx="703384" cy="50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9V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18851" y="3507833"/>
            <a:ext cx="6254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7963" y="2154823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15849" y="224536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6134" y="161215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50837" y="3788687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5064" y="4844751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5345" y="4303838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53091" y="5823549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Diode as a Switch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63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4706170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201186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5254814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758326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9795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3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0297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1740326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6091483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858134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1695465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9827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725298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937161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45256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1466363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284778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1466364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284779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1479244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284780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887169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8697004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8572310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1741261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06725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115395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1002968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114" y="254832"/>
            <a:ext cx="5696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Steady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9278" y="2067925"/>
            <a:ext cx="3136051" cy="58477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Loop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334125" y="2158584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077856" y="2221043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626" y="20086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690485" y="21610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649325" y="4991724"/>
            <a:ext cx="1394085" cy="1079291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 flipH="1">
            <a:off x="721276" y="2415915"/>
            <a:ext cx="45719" cy="316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 flipH="1">
            <a:off x="749508" y="5563098"/>
            <a:ext cx="245838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694108" y="5568377"/>
            <a:ext cx="1078173" cy="682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189124" y="5579636"/>
            <a:ext cx="6937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V="1">
            <a:off x="3242752" y="5579635"/>
            <a:ext cx="10781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746264" y="5588734"/>
            <a:ext cx="675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7733" y="465434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3506" y="469020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49527" y="417839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>
            <a:off x="4124793" y="5546361"/>
            <a:ext cx="4539522" cy="64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H="1" flipV="1">
            <a:off x="10045908" y="5566345"/>
            <a:ext cx="89691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692984" y="5341495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0635" y="445071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4763" y="0"/>
            <a:ext cx="8153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and Electromagnetism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44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979" y="0"/>
            <a:ext cx="8964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of Relay as a switch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82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rot="2657463" flipV="1">
            <a:off x="8273773" y="585583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2657463" flipV="1">
            <a:off x="806556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657463" flipV="1">
            <a:off x="782820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 rot="2657463" flipV="1">
            <a:off x="7550411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 rot="2657463" flipV="1">
            <a:off x="726707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rot="2657463" flipV="1">
            <a:off x="6983739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rot="2657463" flipV="1">
            <a:off x="668752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rot="2657463" flipV="1">
            <a:off x="641706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2657463" flipV="1">
            <a:off x="6146611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 rot="2657463" flipV="1">
            <a:off x="5837520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 rot="2657463" flipV="1">
            <a:off x="561857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rot="2657463" flipV="1">
            <a:off x="5360997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rot="2657463" flipV="1">
            <a:off x="514205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rot="2657463" flipV="1">
            <a:off x="4884480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rot="2657463" flipV="1">
            <a:off x="458826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 rot="2657463" flipV="1">
            <a:off x="431780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rot="2657463" flipV="1">
            <a:off x="4008715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 rot="2657463" flipV="1">
            <a:off x="3751135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 rot="2657463" flipV="1">
            <a:off x="351931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flipV="1">
            <a:off x="3554101" y="5666419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079391" y="1690688"/>
            <a:ext cx="16609" cy="401581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98460" y="2080955"/>
            <a:ext cx="2560366" cy="3567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10342" y="2176530"/>
            <a:ext cx="2763202" cy="3479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Isosceles Triangle 2050"/>
          <p:cNvSpPr/>
          <p:nvPr/>
        </p:nvSpPr>
        <p:spPr>
          <a:xfrm rot="8435423">
            <a:off x="3806511" y="2771266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2328234">
            <a:off x="7916435" y="2771463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Block Arc 2052"/>
          <p:cNvSpPr/>
          <p:nvPr/>
        </p:nvSpPr>
        <p:spPr>
          <a:xfrm rot="20454195">
            <a:off x="5047279" y="3907285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 rot="1318607">
            <a:off x="6060828" y="3934660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4" name="Rectangle 2053"/>
          <p:cNvSpPr/>
          <p:nvPr/>
        </p:nvSpPr>
        <p:spPr>
          <a:xfrm>
            <a:off x="5086018" y="3083266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64435" y="3083266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37430" y="5703022"/>
            <a:ext cx="2015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5084" y="3628247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51408" y="3551470"/>
            <a:ext cx="3847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Reflected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7" name="Rectangle 2056"/>
          <p:cNvSpPr/>
          <p:nvPr/>
        </p:nvSpPr>
        <p:spPr>
          <a:xfrm>
            <a:off x="3441550" y="-17225"/>
            <a:ext cx="5021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Law of Reflection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93217" y="1043190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65323" y="4878952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&lt;r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86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Connector 10"/>
          <p:cNvSpPr/>
          <p:nvPr/>
        </p:nvSpPr>
        <p:spPr>
          <a:xfrm>
            <a:off x="6457070" y="3488785"/>
            <a:ext cx="2926080" cy="2729132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2406" y="0"/>
            <a:ext cx="5693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Transistor as Switch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230794" y="4079629"/>
            <a:ext cx="0" cy="14208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244861" y="3812342"/>
            <a:ext cx="1252025" cy="7033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764606" y="711043"/>
            <a:ext cx="7505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+9V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8218857" y="1906703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8218858" y="1906703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8231738" y="1906703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 rot="10800000">
            <a:off x="8037271" y="250112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65168" y="2115817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V="1">
            <a:off x="8768334" y="217658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496886" y="2579029"/>
            <a:ext cx="0" cy="1233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480471" y="1210791"/>
            <a:ext cx="5020" cy="7044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 flipV="1">
            <a:off x="3229195" y="6541472"/>
            <a:ext cx="573597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3277772" y="1197660"/>
            <a:ext cx="5687396" cy="5770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8351520" y="5711483"/>
            <a:ext cx="5022" cy="882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44861" y="5064369"/>
            <a:ext cx="1120727" cy="6611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 rot="7132570">
            <a:off x="7723168" y="5271955"/>
            <a:ext cx="464234" cy="4361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877334" y="557350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68234" y="601478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48741" y="442167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83989" y="529827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20957" y="5777999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65736" y="607620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3249243" y="1189413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lowchart: Process 48"/>
          <p:cNvSpPr/>
          <p:nvPr/>
        </p:nvSpPr>
        <p:spPr>
          <a:xfrm>
            <a:off x="3256429" y="2814840"/>
            <a:ext cx="45719" cy="25295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>
            <a:stCxn id="25" idx="1"/>
            <a:endCxn id="43" idx="0"/>
          </p:cNvCxnSpPr>
          <p:nvPr/>
        </p:nvCxnSpPr>
        <p:spPr>
          <a:xfrm flipH="1" flipV="1">
            <a:off x="3206018" y="6014787"/>
            <a:ext cx="23177" cy="549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3302148" y="4756325"/>
            <a:ext cx="1525439" cy="5853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lowchart: Process 55"/>
          <p:cNvSpPr/>
          <p:nvPr/>
        </p:nvSpPr>
        <p:spPr>
          <a:xfrm rot="19870170" flipV="1">
            <a:off x="4785907" y="454473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04616" y="487374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5664118" y="4764061"/>
            <a:ext cx="1525439" cy="5853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67766" y="5418104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7454099" y="1454027"/>
            <a:ext cx="396332" cy="171120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447354" y="196050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860099" y="6026291"/>
            <a:ext cx="8643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1063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3833" y="0"/>
            <a:ext cx="6712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Voltage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641488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136504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5190132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69364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45113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8521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45615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1675644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602680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793452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1630783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1630782" y="1570642"/>
            <a:ext cx="1924087" cy="51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4921779" y="1559910"/>
            <a:ext cx="14733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7762020" y="1589557"/>
            <a:ext cx="2031432" cy="5101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34388" y="1911622"/>
            <a:ext cx="14798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330 ohm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54869" y="1996727"/>
            <a:ext cx="14798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470 ohm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Bent Arrow 37"/>
          <p:cNvSpPr/>
          <p:nvPr/>
        </p:nvSpPr>
        <p:spPr>
          <a:xfrm>
            <a:off x="1822487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ent Arrow 38"/>
          <p:cNvSpPr/>
          <p:nvPr/>
        </p:nvSpPr>
        <p:spPr>
          <a:xfrm rot="5400000">
            <a:off x="8632322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10800000">
            <a:off x="8507628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1676579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802890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3284856" flipV="1">
            <a:off x="9632419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556093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50342" y="4387794"/>
            <a:ext cx="5709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/>
          <p:cNvSpPr/>
          <p:nvPr/>
        </p:nvSpPr>
        <p:spPr>
          <a:xfrm>
            <a:off x="3525773" y="1466689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735050" y="1475786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390311" y="1431361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569789" y="1453820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22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362" y="0"/>
            <a:ext cx="5078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 of Refraction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8496" y="3567448"/>
            <a:ext cx="8873543" cy="64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31099" y="1262130"/>
            <a:ext cx="25757" cy="52417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9566" y="1262130"/>
            <a:ext cx="1651568" cy="146740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58045" y="3618963"/>
            <a:ext cx="1146220" cy="26916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0924" y="3603706"/>
            <a:ext cx="2068800" cy="1746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57596" y="2627290"/>
            <a:ext cx="1128585" cy="999897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0427414">
            <a:off x="4930627" y="2560319"/>
            <a:ext cx="805029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460275">
            <a:off x="5721615" y="4904474"/>
            <a:ext cx="642896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8278" y="1703960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27790" y="5402963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0654" y="2545678"/>
            <a:ext cx="986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6258" y="3742005"/>
            <a:ext cx="1946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57450" y="1113528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1969" y="2293034"/>
            <a:ext cx="19976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23390" y="4135738"/>
            <a:ext cx="19657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9168" y="1446629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06820" y="5402963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Refracted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115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" y="167425"/>
            <a:ext cx="8874641" cy="650839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39060" y="596953"/>
            <a:ext cx="2162531" cy="114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331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1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Transformer Efficiency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</a:t>
            </a:r>
            <a:endParaRPr kumimoji="0" lang="en-US" altLang="en-US" sz="13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pic>
        <p:nvPicPr>
          <p:cNvPr id="5122" name="Picture 2" descr="transformer effici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68" y="2696501"/>
            <a:ext cx="4167537" cy="193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88687" y="2653783"/>
            <a:ext cx="1236369" cy="44868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transformer basics - efficien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38" y="5883604"/>
            <a:ext cx="4457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50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bluford.pbworks.com/f/1237921369/butterfly-life-cycle-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73" y="674345"/>
            <a:ext cx="10339754" cy="660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87782" y="0"/>
            <a:ext cx="6152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Life Cycle of Butterfly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2217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uclear-reactor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3" y="1407353"/>
            <a:ext cx="10739906" cy="505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60334" y="0"/>
            <a:ext cx="4691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Nuclear Reactor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690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14502" y="-46321"/>
            <a:ext cx="6152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of Graphite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6" name="Picture 12" descr="http://www.avogadro.co.uk/structure/chemstruc/network/graphit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79" y="2003494"/>
            <a:ext cx="8375418" cy="61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6529" y="5153966"/>
            <a:ext cx="28438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Carbon Atoms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7375" y="989199"/>
            <a:ext cx="17187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0.14 nm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48328" y="1723869"/>
            <a:ext cx="2308485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068643" y="1603947"/>
            <a:ext cx="104931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304677" y="1651415"/>
            <a:ext cx="104931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79781" y="5246406"/>
            <a:ext cx="30874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Covalent Bonds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558977" y="4332157"/>
            <a:ext cx="1109272" cy="8244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3110459" y="4806847"/>
            <a:ext cx="527155" cy="5071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6790544" y="4709412"/>
            <a:ext cx="1216703" cy="1923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V="1">
            <a:off x="8716781" y="4444584"/>
            <a:ext cx="1396583" cy="4821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718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9615" y="-46321"/>
            <a:ext cx="6262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of Diamond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https://encrypted-tbn2.gstatic.com/images?q=tbn:ANd9GcQTLOFLub6L3U4W0sU_72DEI3e4ilMyWHEcvpOxr97vonnWTToO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3" y="1197242"/>
            <a:ext cx="6442175" cy="537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6352" y="1436408"/>
            <a:ext cx="28438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Carbon Atoms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3447737" y="2098622"/>
            <a:ext cx="1154243" cy="974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85147" y="1424066"/>
            <a:ext cx="2246027" cy="3622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59975" y="3582650"/>
            <a:ext cx="13083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154 pm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25008" y="4137259"/>
            <a:ext cx="1574022" cy="7497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045323" y="4017337"/>
            <a:ext cx="104931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8546839" y="4469539"/>
            <a:ext cx="104931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3932" y="3762379"/>
            <a:ext cx="32633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Hydrogen Bonds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707567" y="4032354"/>
            <a:ext cx="849443" cy="1249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3050497" y="4459571"/>
            <a:ext cx="682055" cy="6820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61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www.proprofs.com/quiz-school/user_upload/ckeditor/Screen%20Shot%202013-01-23%20at%2010_26_23%20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2523"/>
            <a:ext cx="12192000" cy="608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91991" y="0"/>
            <a:ext cx="3848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Carbon Cycle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222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4.bp.blogspot.com/_77BOzhFABv8/TBNwaxnb5TI/AAAAAAAAAAM/uzV6KJpMG54/s1600/States+of+Mat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6" y="1074420"/>
            <a:ext cx="11985674" cy="54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8076" y="-113489"/>
            <a:ext cx="4734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States of Matter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5778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memrise.com/s3_proxy/?f=uploads/mems/33625740001305241251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7" y="175846"/>
            <a:ext cx="9355016" cy="668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28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3698" y="0"/>
            <a:ext cx="4275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Nitrogen Cycle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702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Zener</a:t>
            </a:r>
            <a:r>
              <a:rPr lang="en-US" dirty="0" smtClean="0"/>
              <a:t> Diode as Voltage Regulator</a:t>
            </a:r>
            <a:endParaRPr lang="en-US" dirty="0"/>
          </a:p>
        </p:txBody>
      </p:sp>
      <p:pic>
        <p:nvPicPr>
          <p:cNvPr id="5122" name="Picture 2" descr="https://encrypted-tbn2.gstatic.com/images?q=tbn:ANd9GcTGA7uhRL2mN7CbIy48yPCM_GqS-BHBdbHiwiTJBpjJ3ndJZl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44" y="1690688"/>
            <a:ext cx="6568782" cy="537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412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www.nestlefamily.com/Nirf/cm2/upload/EBC53EC4-EB35-4E09-B76B-551540583430/5.06.04_Whats_In_The_Night_Sky_t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69118" y="-2553375"/>
            <a:ext cx="6863363" cy="1192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922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7918" y="0"/>
            <a:ext cx="5128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Solar System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896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87756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880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614" y="0"/>
            <a:ext cx="6746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</a:t>
            </a:r>
          </a:p>
        </p:txBody>
      </p:sp>
    </p:spTree>
    <p:extLst>
      <p:ext uri="{BB962C8B-B14F-4D97-AF65-F5344CB8AC3E}">
        <p14:creationId xmlns:p14="http://schemas.microsoft.com/office/powerpoint/2010/main" val="167453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223" y="0"/>
            <a:ext cx="342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OHM’S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386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8027" y="0"/>
            <a:ext cx="9472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 as Voltage Divider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9072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Charging and Discharging of Capacitor with Resistors with various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72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78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PNP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5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Types NPN and 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Identifying the type of Bipolar Junction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32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12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2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4690715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185731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5239359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742871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94340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37748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94842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1724871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6076028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842679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1680010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074372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1709844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4605442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7256346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10370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34630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1450908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1269323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813166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4260890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6502704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950428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145090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6932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81316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426089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6502705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950429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1463789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1269325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813168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4260892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871714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8681549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8556855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1725806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1099940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987513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9852117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 rot="3284856" flipV="1">
            <a:off x="9681646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605320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527304</TotalTime>
  <Words>402</Words>
  <Application>Microsoft Office PowerPoint</Application>
  <PresentationFormat>Widescreen</PresentationFormat>
  <Paragraphs>241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Open Sans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Zener Diode as Voltage Regulator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Charging and Discharging of Capacitor with Resistors with various values</vt:lpstr>
      <vt:lpstr>NPN Transistor</vt:lpstr>
      <vt:lpstr>PNP Transistor</vt:lpstr>
      <vt:lpstr>Transistor Types NPN and PNP</vt:lpstr>
      <vt:lpstr> Identifying the type of Bipolar Junction Transistor</vt:lpstr>
      <vt:lpstr>AC Generator</vt:lpstr>
      <vt:lpstr>Communication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293</cp:revision>
  <dcterms:created xsi:type="dcterms:W3CDTF">2014-12-28T19:56:42Z</dcterms:created>
  <dcterms:modified xsi:type="dcterms:W3CDTF">2015-01-04T16:33:46Z</dcterms:modified>
</cp:coreProperties>
</file>