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73CB-6F06-41A0-AEE3-5D4DFDE9F9C2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32B3-F9B7-4CB4-BC8F-406543FA7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20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73CB-6F06-41A0-AEE3-5D4DFDE9F9C2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32B3-F9B7-4CB4-BC8F-406543FA7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67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73CB-6F06-41A0-AEE3-5D4DFDE9F9C2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32B3-F9B7-4CB4-BC8F-406543FA7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11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73CB-6F06-41A0-AEE3-5D4DFDE9F9C2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32B3-F9B7-4CB4-BC8F-406543FA7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98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73CB-6F06-41A0-AEE3-5D4DFDE9F9C2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32B3-F9B7-4CB4-BC8F-406543FA7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86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73CB-6F06-41A0-AEE3-5D4DFDE9F9C2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32B3-F9B7-4CB4-BC8F-406543FA7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98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73CB-6F06-41A0-AEE3-5D4DFDE9F9C2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32B3-F9B7-4CB4-BC8F-406543FA7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2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73CB-6F06-41A0-AEE3-5D4DFDE9F9C2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32B3-F9B7-4CB4-BC8F-406543FA7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55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73CB-6F06-41A0-AEE3-5D4DFDE9F9C2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32B3-F9B7-4CB4-BC8F-406543FA7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10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73CB-6F06-41A0-AEE3-5D4DFDE9F9C2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32B3-F9B7-4CB4-BC8F-406543FA7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48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73CB-6F06-41A0-AEE3-5D4DFDE9F9C2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32B3-F9B7-4CB4-BC8F-406543FA7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8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773CB-6F06-41A0-AEE3-5D4DFDE9F9C2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F32B3-F9B7-4CB4-BC8F-406543FA7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1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Computronics 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1342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935940" y="286603"/>
            <a:ext cx="2524836" cy="1269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CELab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28800" y="2251881"/>
            <a:ext cx="1692322" cy="10235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52197" y="2251881"/>
            <a:ext cx="1692322" cy="10235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875594" y="2251881"/>
            <a:ext cx="1692322" cy="1023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Company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828800" y="4080681"/>
            <a:ext cx="1692322" cy="818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Wholesale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828800" y="5691116"/>
            <a:ext cx="1692322" cy="818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Sale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334000" y="5692258"/>
            <a:ext cx="1692322" cy="818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R&amp;D Products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334000" y="4079543"/>
            <a:ext cx="1692322" cy="818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 and Education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8916538" y="5704764"/>
            <a:ext cx="1692322" cy="818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ROR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875594" y="4080681"/>
            <a:ext cx="1692322" cy="818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Automation and Robotics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4" idx="4"/>
            <a:endCxn id="6" idx="0"/>
          </p:cNvCxnSpPr>
          <p:nvPr/>
        </p:nvCxnSpPr>
        <p:spPr>
          <a:xfrm>
            <a:off x="6198358" y="1555844"/>
            <a:ext cx="0" cy="696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726304" y="3384644"/>
            <a:ext cx="0" cy="696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9753600" y="5008730"/>
            <a:ext cx="0" cy="696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193809" y="3383506"/>
            <a:ext cx="0" cy="696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674961" y="3384644"/>
            <a:ext cx="0" cy="696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674961" y="4899546"/>
            <a:ext cx="0" cy="696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193809" y="4940491"/>
            <a:ext cx="0" cy="696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2"/>
          </p:cNvCxnSpPr>
          <p:nvPr/>
        </p:nvCxnSpPr>
        <p:spPr>
          <a:xfrm flipH="1" flipV="1">
            <a:off x="2674961" y="900752"/>
            <a:ext cx="2260979" cy="20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7460776" y="900752"/>
            <a:ext cx="21836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644418" y="921223"/>
            <a:ext cx="0" cy="1330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5" idx="0"/>
          </p:cNvCxnSpPr>
          <p:nvPr/>
        </p:nvCxnSpPr>
        <p:spPr>
          <a:xfrm>
            <a:off x="2674961" y="921223"/>
            <a:ext cx="0" cy="1330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96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18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Computronics Lab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Computronics Lab</dc:title>
  <dc:creator>Administrator</dc:creator>
  <cp:lastModifiedBy>Administrator</cp:lastModifiedBy>
  <cp:revision>27</cp:revision>
  <dcterms:created xsi:type="dcterms:W3CDTF">2014-12-30T15:04:29Z</dcterms:created>
  <dcterms:modified xsi:type="dcterms:W3CDTF">2014-12-31T06:56:41Z</dcterms:modified>
</cp:coreProperties>
</file>