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89" r:id="rId16"/>
    <p:sldId id="278" r:id="rId17"/>
    <p:sldId id="280" r:id="rId18"/>
    <p:sldId id="281" r:id="rId19"/>
    <p:sldId id="288" r:id="rId20"/>
    <p:sldId id="297" r:id="rId21"/>
    <p:sldId id="291" r:id="rId22"/>
    <p:sldId id="301" r:id="rId23"/>
    <p:sldId id="300" r:id="rId24"/>
    <p:sldId id="282" r:id="rId25"/>
    <p:sldId id="302" r:id="rId26"/>
    <p:sldId id="298" r:id="rId27"/>
    <p:sldId id="303" r:id="rId28"/>
    <p:sldId id="304" r:id="rId29"/>
    <p:sldId id="290" r:id="rId30"/>
    <p:sldId id="305" r:id="rId31"/>
    <p:sldId id="306" r:id="rId32"/>
    <p:sldId id="307" r:id="rId33"/>
    <p:sldId id="308" r:id="rId34"/>
    <p:sldId id="309" r:id="rId35"/>
    <p:sldId id="310" r:id="rId36"/>
    <p:sldId id="268" r:id="rId37"/>
    <p:sldId id="269" r:id="rId38"/>
    <p:sldId id="270" r:id="rId39"/>
    <p:sldId id="272" r:id="rId40"/>
    <p:sldId id="274" r:id="rId41"/>
    <p:sldId id="275" r:id="rId42"/>
    <p:sldId id="279" r:id="rId43"/>
    <p:sldId id="284" r:id="rId44"/>
    <p:sldId id="285" r:id="rId45"/>
    <p:sldId id="286" r:id="rId46"/>
    <p:sldId id="287" r:id="rId47"/>
    <p:sldId id="292" r:id="rId48"/>
    <p:sldId id="293" r:id="rId49"/>
    <p:sldId id="294" r:id="rId50"/>
    <p:sldId id="295" r:id="rId51"/>
    <p:sldId id="296" r:id="rId52"/>
    <p:sldId id="299" r:id="rId53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120487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615503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669131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172643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4112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3099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4614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584195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4533287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552215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874109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79051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1159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679051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31097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759508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759508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550187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269468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6257588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0349927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10338047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1310232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128647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3120488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615504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1584196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972143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859716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4166536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85245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584195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714375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661209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5580752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9548032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5494713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1568212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512" y="209282"/>
            <a:ext cx="7786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/>
              <a:t>Rutherford’s Atomic Model</a:t>
            </a:r>
            <a:endParaRPr lang="en-US" sz="5400" dirty="0"/>
          </a:p>
        </p:txBody>
      </p:sp>
      <p:pic>
        <p:nvPicPr>
          <p:cNvPr id="4100" name="Picture 4" descr="http://atomic.lindahall.org/siteart/questions/rutherford-atom-for-carbon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9" y="1392408"/>
            <a:ext cx="762000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6457070" y="3488785"/>
            <a:ext cx="2926080" cy="2729132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2406" y="0"/>
            <a:ext cx="569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Transistor as Switch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0794" y="4079629"/>
            <a:ext cx="0" cy="1420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44861" y="3812342"/>
            <a:ext cx="1252025" cy="7033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764606" y="711043"/>
            <a:ext cx="7505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8218857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218858" y="1906703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231738" y="1906703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 rot="10800000">
            <a:off x="8037271" y="250112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65168" y="2115817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8768334" y="217658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96886" y="2579029"/>
            <a:ext cx="0" cy="1233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480471" y="1210791"/>
            <a:ext cx="5020" cy="704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 flipV="1">
            <a:off x="3229195" y="6541472"/>
            <a:ext cx="573597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3277772" y="1197660"/>
            <a:ext cx="5687396" cy="5770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8351520" y="5711483"/>
            <a:ext cx="5022" cy="88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44861" y="5064369"/>
            <a:ext cx="1120727" cy="661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rot="7132570">
            <a:off x="7723168" y="5271955"/>
            <a:ext cx="464234" cy="43610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77334" y="557350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68234" y="601478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48741" y="442167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3989" y="529827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20957" y="5777999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65736" y="607620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249243" y="1189413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Process 48"/>
          <p:cNvSpPr/>
          <p:nvPr/>
        </p:nvSpPr>
        <p:spPr>
          <a:xfrm>
            <a:off x="3256429" y="2814840"/>
            <a:ext cx="45719" cy="25295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>
            <a:stCxn id="25" idx="1"/>
            <a:endCxn id="43" idx="0"/>
          </p:cNvCxnSpPr>
          <p:nvPr/>
        </p:nvCxnSpPr>
        <p:spPr>
          <a:xfrm flipH="1" flipV="1">
            <a:off x="3206018" y="6014787"/>
            <a:ext cx="23177" cy="549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3302148" y="4756325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 rot="19870170" flipV="1">
            <a:off x="4785907" y="454473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04616" y="487374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664118" y="4764061"/>
            <a:ext cx="1525439" cy="5853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766" y="5418104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7454099" y="1454027"/>
            <a:ext cx="396332" cy="171120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447354" y="196050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60099" y="6026291"/>
            <a:ext cx="8643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3833" y="0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641488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36504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190132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9364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5113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8521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5615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675644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2680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793452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30783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1630782" y="1570642"/>
            <a:ext cx="1924087" cy="51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921779" y="1559910"/>
            <a:ext cx="14733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7762020" y="1589557"/>
            <a:ext cx="2031432" cy="5101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4388" y="1911622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4869" y="1996727"/>
            <a:ext cx="1479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470 ohm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822487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8632322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0800000">
            <a:off x="8507628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1676579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802890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3284856" flipV="1">
            <a:off x="9632419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6093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0342" y="4387794"/>
            <a:ext cx="570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25773" y="1466689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735050" y="1475786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390311" y="1431361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569789" y="1453820"/>
            <a:ext cx="250284" cy="278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luford.pbworks.com/f/1237921369/butterfly-life-cycle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" y="674345"/>
            <a:ext cx="10339754" cy="66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7782" y="0"/>
            <a:ext cx="6152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Cycle of Butterfly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217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4502" y="-46321"/>
            <a:ext cx="6152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Graphite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http://www.avogadro.co.uk/structure/chemstruc/network/graphit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85" y="2123416"/>
            <a:ext cx="8375418" cy="61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1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9615" y="-46321"/>
            <a:ext cx="626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Diamond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ttps://encrypted-tbn2.gstatic.com/images?q=tbn:ANd9GcQTLOFLub6L3U4W0sU_72DEI3e4ilMyWHEcvpOxr97vonnWTTo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3" y="1197242"/>
            <a:ext cx="6442175" cy="53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6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pic>
        <p:nvPicPr>
          <p:cNvPr id="5122" name="Picture 2" descr="https://encrypted-tbn2.gstatic.com/images?q=tbn:ANd9GcTGA7uhRL2mN7CbIy48yPCM_GqS-BHBdbHiwiTJBpjJ3ndJZl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4" y="1690688"/>
            <a:ext cx="6568782" cy="53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proprofs.com/quiz-school/user_upload/ckeditor/Screen%20Shot%202013-01-23%20at%2010_26_23%20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24" y="772523"/>
            <a:ext cx="8253698" cy="60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1991" y="0"/>
            <a:ext cx="384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22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698" y="0"/>
            <a:ext cx="4275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Nitrogen Cycle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70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4.bp.blogspot.com/_77BOzhFABv8/TBNwaxnb5TI/AAAAAAAAAAM/uzV6KJpMG54/s1600/States+of+Mat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" y="1074420"/>
            <a:ext cx="11985674" cy="5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8076" y="-113489"/>
            <a:ext cx="473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 of Matter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77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memrise.com/s3_proxy/?f=uploads/mems/33625740001305241251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75846"/>
            <a:ext cx="9355016" cy="66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28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nestlefamily.com/Nirf/cm2/upload/EBC53EC4-EB35-4E09-B76B-551540583430/5.06.04_Whats_In_The_Night_Sky_t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69118" y="-2538385"/>
            <a:ext cx="6863363" cy="119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2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918" y="0"/>
            <a:ext cx="5128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Solar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89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87756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690715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185731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5239359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742871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4340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7748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4842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1724871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6076028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842679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1680010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74372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709844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605442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256346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10370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34630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1450908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1269323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813166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4260890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6502704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950428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45090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6932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81316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426089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6502705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950429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1463789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1269325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813168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4260892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871714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8681549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8556855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1725806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1099940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987513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852117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9681646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5320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527258</TotalTime>
  <Words>390</Words>
  <Application>Microsoft Office PowerPoint</Application>
  <PresentationFormat>Widescreen</PresentationFormat>
  <Paragraphs>235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Zener Diode as Voltage Regulator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286</cp:revision>
  <dcterms:created xsi:type="dcterms:W3CDTF">2014-12-28T19:56:42Z</dcterms:created>
  <dcterms:modified xsi:type="dcterms:W3CDTF">2015-01-03T09:47:32Z</dcterms:modified>
</cp:coreProperties>
</file>