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25" r:id="rId4"/>
    <p:sldId id="557" r:id="rId5"/>
    <p:sldId id="556" r:id="rId6"/>
    <p:sldId id="563" r:id="rId7"/>
    <p:sldId id="611" r:id="rId8"/>
    <p:sldId id="565" r:id="rId9"/>
    <p:sldId id="564" r:id="rId10"/>
    <p:sldId id="567" r:id="rId11"/>
    <p:sldId id="566" r:id="rId12"/>
    <p:sldId id="569" r:id="rId13"/>
    <p:sldId id="583" r:id="rId14"/>
    <p:sldId id="585" r:id="rId15"/>
    <p:sldId id="586" r:id="rId16"/>
    <p:sldId id="589" r:id="rId17"/>
    <p:sldId id="588" r:id="rId18"/>
    <p:sldId id="590" r:id="rId19"/>
    <p:sldId id="591" r:id="rId20"/>
    <p:sldId id="584" r:id="rId21"/>
    <p:sldId id="594" r:id="rId22"/>
    <p:sldId id="596" r:id="rId23"/>
    <p:sldId id="597" r:id="rId24"/>
    <p:sldId id="592" r:id="rId25"/>
    <p:sldId id="568" r:id="rId26"/>
    <p:sldId id="570" r:id="rId27"/>
    <p:sldId id="571" r:id="rId28"/>
    <p:sldId id="593" r:id="rId29"/>
    <p:sldId id="599" r:id="rId30"/>
    <p:sldId id="604" r:id="rId31"/>
    <p:sldId id="610" r:id="rId32"/>
    <p:sldId id="605" r:id="rId33"/>
    <p:sldId id="606" r:id="rId34"/>
    <p:sldId id="609" r:id="rId35"/>
    <p:sldId id="574" r:id="rId36"/>
    <p:sldId id="575" r:id="rId37"/>
    <p:sldId id="576" r:id="rId38"/>
    <p:sldId id="598" r:id="rId39"/>
    <p:sldId id="612" r:id="rId40"/>
    <p:sldId id="421" r:id="rId41"/>
    <p:sldId id="613" r:id="rId42"/>
    <p:sldId id="423" r:id="rId43"/>
    <p:sldId id="424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 varScale="1">
        <p:scale>
          <a:sx n="84" d="100"/>
          <a:sy n="84" d="100"/>
        </p:scale>
        <p:origin x="413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phpmanager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phpbestpractices.org/" TargetMode="External"/><Relationship Id="rId4" Type="http://schemas.openxmlformats.org/officeDocument/2006/relationships/hyperlink" Target="http://www.phptherightway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58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54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softuni.bg/courses/php-basics/" TargetMode="External"/><Relationship Id="rId4" Type="http://schemas.openxmlformats.org/officeDocument/2006/relationships/image" Target="../media/image5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in IIS: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4916768"/>
            <a:ext cx="8938472" cy="1365365"/>
          </a:xfrm>
        </p:spPr>
        <p:txBody>
          <a:bodyPr/>
          <a:lstStyle/>
          <a:p>
            <a:r>
              <a:rPr lang="en-US" dirty="0" smtClean="0"/>
              <a:t>Running PHP in Microsoft Internet Information Services (IIS)</a:t>
            </a:r>
            <a:endParaRPr lang="en-US" dirty="0"/>
          </a:p>
        </p:txBody>
      </p:sp>
      <p:pic>
        <p:nvPicPr>
          <p:cNvPr id="2050" name="Picture 2" descr="http://www.baptiste-donaux.fr/wp-content/uploads/2013/11/php_i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295400"/>
            <a:ext cx="5539528" cy="2193654"/>
          </a:xfrm>
          <a:prstGeom prst="roundRect">
            <a:avLst>
              <a:gd name="adj" fmla="val 38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 IIS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Turn Windows features on or </a:t>
            </a:r>
            <a:r>
              <a:rPr lang="en-US" dirty="0" smtClean="0"/>
              <a:t>off </a:t>
            </a:r>
            <a:r>
              <a:rPr lang="en-US" dirty="0" smtClean="0">
                <a:sym typeface="Wingdings" panose="05000000000000000000" pitchFamily="2" charset="2"/>
              </a:rPr>
              <a:t> Internet Information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HTTP Features, CGI and IIS Management Console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 in IIS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PHP Manager </a:t>
            </a:r>
            <a:r>
              <a:rPr lang="en-US" dirty="0">
                <a:sym typeface="Wingdings" panose="05000000000000000000" pitchFamily="2" charset="2"/>
              </a:rPr>
              <a:t>for IIS from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phpmanager.codeplex.com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Register new PHP 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401765"/>
            <a:ext cx="3700559" cy="339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1" y="5195315"/>
            <a:ext cx="3700560" cy="1053085"/>
          </a:xfrm>
          <a:prstGeom prst="roundRect">
            <a:avLst>
              <a:gd name="adj" fmla="val 2864"/>
            </a:avLst>
          </a:prstGeom>
        </p:spPr>
      </p:pic>
    </p:spTree>
    <p:extLst>
      <p:ext uri="{BB962C8B-B14F-4D97-AF65-F5344CB8AC3E}">
        <p14:creationId xmlns:p14="http://schemas.microsoft.com/office/powerpoint/2010/main" val="2616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 </a:t>
            </a:r>
            <a:r>
              <a:rPr lang="en-US" dirty="0" smtClean="0"/>
              <a:t>IIS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" y="1239126"/>
            <a:ext cx="5793354" cy="372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7" y="1781870"/>
            <a:ext cx="5458587" cy="4458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233" y="4380408"/>
            <a:ext cx="4200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2309"/>
              </p:ext>
            </p:extLst>
          </p:nvPr>
        </p:nvGraphicFramePr>
        <p:xfrm>
          <a:off x="588084" y="1612392"/>
          <a:ext cx="10972800" cy="4331211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= 9000</a:t>
            </a: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General information about PHP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://php.net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Partly in Bulgarian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Good practices when writing PHP code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4"/>
              </a:rPr>
              <a:t>http://www.phptherightway.com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phpbestpractices.org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85" y="1447800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and Configure PHP: XAMPP, LAMP, IDEs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https://softuni.bg/courses/php-basics/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6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pPr lvl="1"/>
            <a:r>
              <a:rPr lang="en-US" dirty="0" smtClean="0"/>
              <a:t>Defines the information that the file holds</a:t>
            </a:r>
          </a:p>
          <a:p>
            <a:r>
              <a:rPr lang="en-US" dirty="0" smtClean="0"/>
              <a:t>Charset (if needed)</a:t>
            </a:r>
          </a:p>
          <a:p>
            <a:pPr lvl="1"/>
            <a:r>
              <a:rPr lang="en-US" dirty="0" smtClean="0"/>
              <a:t>Defines the encoding of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encoding</a:t>
            </a:r>
          </a:p>
          <a:p>
            <a:pPr lvl="1"/>
            <a:r>
              <a:rPr lang="en-US" dirty="0" smtClean="0"/>
              <a:t>Always save your files with encoding UTF-8 to avoid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Cyrillic symbols in your webpage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936298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header('Content-Type: text/html; charset=utf-8');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987">
            <a:off x="8218525" y="1565932"/>
            <a:ext cx="2565079" cy="195555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1923</Words>
  <Application>Microsoft Office PowerPoint</Application>
  <PresentationFormat>Custom</PresentationFormat>
  <Paragraphs>379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Cyrillic symbols in your webpage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PHP in IIS</vt:lpstr>
      <vt:lpstr>PHP in IIS</vt:lpstr>
      <vt:lpstr>PHP in IIS (2)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Resources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2015-04-06T10:39:28Z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