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0E4175-509D-4093-86C9-2988E217F660}">
  <a:tblStyle styleId="{DD0E4175-509D-4093-86C9-2988E217F6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{DD0E4175-509D-4093-86C9-2988E217F660}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{DD0E4175-509D-4093-86C9-2988E217F660}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