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801069-BA11-49B8-8A77-66BCBF044AAE}">
  <a:tblStyle styleId="{EB801069-BA11-49B8-8A77-66BCBF044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{EB801069-BA11-49B8-8A77-66BCBF044AAE}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