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oto3.amazonaws.com/v1/documentation/api/latest/reference/services/ec2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90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AWS Lambda is a responsive cloud service that inspects actions within the application and responds by deploying the user-defined codes, known as </a:t>
            </a:r>
            <a:r>
              <a:rPr lang="en-US" b="1" dirty="0" smtClean="0"/>
              <a:t>functions</a:t>
            </a:r>
            <a:r>
              <a:rPr lang="en-US" dirty="0" smtClean="0"/>
              <a:t>. It automatically manages the compute resources across multiple availability zones and scales them when new actions are triggered.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3622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AWS Lambda supports the code written in Java, Python and Node.js, and the service can launch processes in languages supported by Amazon Linux (includes Bash, Go &amp; Ruby).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304800"/>
            <a:ext cx="1707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Lambda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429000"/>
            <a:ext cx="6381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127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1" y="1828800"/>
            <a:ext cx="9133839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5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8915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133600"/>
            <a:ext cx="889884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7241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8915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91477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19200"/>
            <a:ext cx="7924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boto3</a:t>
            </a:r>
          </a:p>
          <a:p>
            <a:r>
              <a:rPr lang="en-US" dirty="0" smtClean="0"/>
              <a:t>region = 'us-east-2'instances = ['i-09fdb6daf49132427']</a:t>
            </a:r>
          </a:p>
          <a:p>
            <a:r>
              <a:rPr lang="en-US" dirty="0" smtClean="0"/>
              <a:t>def </a:t>
            </a:r>
            <a:r>
              <a:rPr lang="en-US" dirty="0" err="1" smtClean="0"/>
              <a:t>lambda_handler</a:t>
            </a:r>
            <a:r>
              <a:rPr lang="en-US" dirty="0" smtClean="0"/>
              <a:t>(event, context):</a:t>
            </a:r>
          </a:p>
          <a:p>
            <a:r>
              <a:rPr lang="en-US" dirty="0" smtClean="0"/>
              <a:t>    ec2 = boto3.client('ec2', </a:t>
            </a:r>
            <a:r>
              <a:rPr lang="en-US" dirty="0" err="1" smtClean="0"/>
              <a:t>region_name</a:t>
            </a:r>
            <a:r>
              <a:rPr lang="en-US" dirty="0" smtClean="0"/>
              <a:t>=region)</a:t>
            </a:r>
          </a:p>
          <a:p>
            <a:r>
              <a:rPr lang="en-US" dirty="0" smtClean="0"/>
              <a:t>    ec2.stop_instances(</a:t>
            </a:r>
            <a:r>
              <a:rPr lang="en-US" dirty="0" err="1" smtClean="0"/>
              <a:t>InstanceIds</a:t>
            </a:r>
            <a:r>
              <a:rPr lang="en-US" dirty="0" smtClean="0"/>
              <a:t>=instances)</a:t>
            </a:r>
          </a:p>
          <a:p>
            <a:r>
              <a:rPr lang="en-US" dirty="0" smtClean="0"/>
              <a:t>    print 'stopped your instances: ' + </a:t>
            </a:r>
            <a:r>
              <a:rPr lang="en-US" dirty="0" err="1" smtClean="0"/>
              <a:t>str</a:t>
            </a:r>
            <a:r>
              <a:rPr lang="en-US" dirty="0" smtClean="0"/>
              <a:t>(instances)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457200"/>
            <a:ext cx="2665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Stop Particular Instance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40488"/>
            <a:ext cx="8534400" cy="23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533400"/>
            <a:ext cx="330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 to services </a:t>
            </a:r>
            <a:r>
              <a:rPr lang="en-US" dirty="0" smtClean="0">
                <a:sym typeface="Wingdings" pitchFamily="2" charset="2"/>
              </a:rPr>
              <a:t> choose Lambda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581400"/>
            <a:ext cx="8915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24993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5791200"/>
            <a:ext cx="8630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4. Select create custom role with limited permission, then go to IAM role and create policy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04800" y="533400"/>
            <a:ext cx="8756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Go to IAM, select the role which created in the above step and choose edit policy and paste</a:t>
            </a:r>
          </a:p>
          <a:p>
            <a:r>
              <a:rPr lang="en-US" dirty="0" smtClean="0">
                <a:sym typeface="Wingdings" pitchFamily="2" charset="2"/>
              </a:rPr>
              <a:t>The below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900291"/>
            <a:ext cx="3962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"Version": "2012-10-17",</a:t>
            </a:r>
          </a:p>
          <a:p>
            <a:r>
              <a:rPr lang="en-US" dirty="0" smtClean="0"/>
              <a:t>  "Statement": [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"Effect": "Allow",</a:t>
            </a:r>
          </a:p>
          <a:p>
            <a:r>
              <a:rPr lang="en-US" dirty="0" smtClean="0"/>
              <a:t>      "Action": [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logs:CreateLogGroup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logs:CreateLogStream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logs:PutLogEvents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],</a:t>
            </a:r>
          </a:p>
          <a:p>
            <a:r>
              <a:rPr lang="en-US" dirty="0" smtClean="0"/>
              <a:t>      "Resource": "</a:t>
            </a:r>
            <a:r>
              <a:rPr lang="en-US" dirty="0" err="1" smtClean="0"/>
              <a:t>arn:aws:logs</a:t>
            </a:r>
            <a:r>
              <a:rPr lang="en-US" dirty="0" smtClean="0"/>
              <a:t>:*:*:*"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"Effect": "Allow",</a:t>
            </a:r>
          </a:p>
          <a:p>
            <a:r>
              <a:rPr lang="en-US" dirty="0" smtClean="0"/>
              <a:t>      "Action": [</a:t>
            </a:r>
          </a:p>
          <a:p>
            <a:r>
              <a:rPr lang="en-US" dirty="0" smtClean="0"/>
              <a:t>        "ec2:Start*",</a:t>
            </a:r>
          </a:p>
          <a:p>
            <a:r>
              <a:rPr lang="en-US" dirty="0" smtClean="0"/>
              <a:t>        "ec2:Stop*"</a:t>
            </a:r>
          </a:p>
          <a:p>
            <a:r>
              <a:rPr lang="en-US" dirty="0" smtClean="0"/>
              <a:t>      ],</a:t>
            </a:r>
          </a:p>
          <a:p>
            <a:r>
              <a:rPr lang="en-US" dirty="0" smtClean="0"/>
              <a:t>      "Resource": "*"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] 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534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Scroll down to function code and paste the below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33400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boto3client=boto3.client('ec2')</a:t>
            </a:r>
          </a:p>
          <a:p>
            <a:r>
              <a:rPr lang="en-US" dirty="0" smtClean="0"/>
              <a:t>def </a:t>
            </a:r>
            <a:r>
              <a:rPr lang="en-US" dirty="0" err="1" smtClean="0"/>
              <a:t>lambda_handler</a:t>
            </a:r>
            <a:r>
              <a:rPr lang="en-US" dirty="0" smtClean="0"/>
              <a:t>(event, context):</a:t>
            </a:r>
          </a:p>
          <a:p>
            <a:r>
              <a:rPr lang="en-US" dirty="0" smtClean="0"/>
              <a:t>    response=</a:t>
            </a:r>
            <a:r>
              <a:rPr lang="en-US" dirty="0" err="1" smtClean="0"/>
              <a:t>client.describe_instances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for reservation in response["Reservations"]:</a:t>
            </a:r>
          </a:p>
          <a:p>
            <a:r>
              <a:rPr lang="en-US" dirty="0" smtClean="0"/>
              <a:t>      for instance in reservation["Instances"]:</a:t>
            </a:r>
          </a:p>
          <a:p>
            <a:r>
              <a:rPr lang="en-US" dirty="0" smtClean="0"/>
              <a:t>        print(instance["</a:t>
            </a:r>
            <a:r>
              <a:rPr lang="en-US" dirty="0" err="1" smtClean="0"/>
              <a:t>InstanceId</a:t>
            </a:r>
            <a:r>
              <a:rPr lang="en-US" dirty="0" smtClean="0"/>
              <a:t>"] + "stopping")</a:t>
            </a:r>
          </a:p>
          <a:p>
            <a:r>
              <a:rPr lang="en-US" dirty="0" smtClean="0"/>
              <a:t>        id=[instance["</a:t>
            </a:r>
            <a:r>
              <a:rPr lang="en-US" dirty="0" err="1" smtClean="0"/>
              <a:t>InstanceId</a:t>
            </a:r>
            <a:r>
              <a:rPr lang="en-US" dirty="0" smtClean="0"/>
              <a:t>"]]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client.start_instances</a:t>
            </a:r>
            <a:r>
              <a:rPr lang="en-US" dirty="0" smtClean="0"/>
              <a:t>(</a:t>
            </a:r>
            <a:r>
              <a:rPr lang="en-US" dirty="0" err="1" smtClean="0"/>
              <a:t>InstanceIds</a:t>
            </a:r>
            <a:r>
              <a:rPr lang="en-US" dirty="0" smtClean="0"/>
              <a:t>=id)    </a:t>
            </a:r>
          </a:p>
          <a:p>
            <a:r>
              <a:rPr lang="en-US" dirty="0" smtClean="0"/>
              <a:t>return("Completed")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124200"/>
            <a:ext cx="606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Note : If permission issue, add EC2 full access policy to the role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3505200"/>
            <a:ext cx="883919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381000"/>
            <a:ext cx="87439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343400"/>
            <a:ext cx="831668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85800" y="57150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hlinkClick r:id="rId4"/>
              </a:rPr>
              <a:t>Boto</a:t>
            </a:r>
            <a:r>
              <a:rPr lang="en-US" b="1" dirty="0" smtClean="0">
                <a:hlinkClick r:id="rId4"/>
              </a:rPr>
              <a:t> Functions</a:t>
            </a:r>
            <a:r>
              <a:rPr lang="en-US" dirty="0" smtClean="0">
                <a:hlinkClick r:id="rId4"/>
              </a:rPr>
              <a:t> https://boto3.amazonaws.com/v1/documentation/api/latest/reference/services/ec2.html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9916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33400" y="5867400"/>
            <a:ext cx="5265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Note : Same IAM role , just change the function name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boto3</a:t>
            </a:r>
          </a:p>
          <a:p>
            <a:r>
              <a:rPr lang="en-US" dirty="0" smtClean="0"/>
              <a:t>region = 'us-east-2'</a:t>
            </a:r>
          </a:p>
          <a:p>
            <a:r>
              <a:rPr lang="en-US" dirty="0" smtClean="0"/>
              <a:t>instances = ['i-006e8fecfb9eb7f93']</a:t>
            </a:r>
          </a:p>
          <a:p>
            <a:r>
              <a:rPr lang="en-US" dirty="0" smtClean="0"/>
              <a:t>ec2 = boto3.client('ec2', </a:t>
            </a:r>
            <a:r>
              <a:rPr lang="en-US" dirty="0" err="1" smtClean="0"/>
              <a:t>region_name</a:t>
            </a:r>
            <a:r>
              <a:rPr lang="en-US" dirty="0" smtClean="0"/>
              <a:t>=region)</a:t>
            </a:r>
          </a:p>
          <a:p>
            <a:endParaRPr lang="en-US" dirty="0" smtClean="0"/>
          </a:p>
          <a:p>
            <a:r>
              <a:rPr lang="en-US" dirty="0" smtClean="0"/>
              <a:t>def </a:t>
            </a:r>
            <a:r>
              <a:rPr lang="en-US" dirty="0" err="1" smtClean="0"/>
              <a:t>lambda_handler</a:t>
            </a:r>
            <a:r>
              <a:rPr lang="en-US" dirty="0" smtClean="0"/>
              <a:t>(event, context):</a:t>
            </a:r>
          </a:p>
          <a:p>
            <a:r>
              <a:rPr lang="en-US" dirty="0" smtClean="0"/>
              <a:t>   </a:t>
            </a:r>
            <a:r>
              <a:rPr lang="en-US" dirty="0" smtClean="0"/>
              <a:t>   </a:t>
            </a:r>
            <a:r>
              <a:rPr lang="en-US" dirty="0" smtClean="0"/>
              <a:t>ec2.stop_instances(</a:t>
            </a:r>
            <a:r>
              <a:rPr lang="en-US" dirty="0" err="1" smtClean="0"/>
              <a:t>InstanceIds</a:t>
            </a:r>
            <a:r>
              <a:rPr lang="en-US" dirty="0" smtClean="0"/>
              <a:t>=instances)</a:t>
            </a:r>
          </a:p>
          <a:p>
            <a:r>
              <a:rPr lang="en-US" smtClean="0"/>
              <a:t>   </a:t>
            </a:r>
            <a:r>
              <a:rPr lang="en-US" smtClean="0"/>
              <a:t>   </a:t>
            </a:r>
            <a:r>
              <a:rPr lang="en-US" dirty="0" smtClean="0"/>
              <a:t>print('stopped your instances: ' + </a:t>
            </a:r>
            <a:r>
              <a:rPr lang="en-US" dirty="0" err="1" smtClean="0"/>
              <a:t>str</a:t>
            </a:r>
            <a:r>
              <a:rPr lang="en-US" dirty="0" smtClean="0"/>
              <a:t>(instances))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743200"/>
            <a:ext cx="838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657600"/>
            <a:ext cx="86106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381000"/>
            <a:ext cx="89439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743200"/>
            <a:ext cx="8915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357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</cp:revision>
  <dcterms:created xsi:type="dcterms:W3CDTF">2006-08-16T00:00:00Z</dcterms:created>
  <dcterms:modified xsi:type="dcterms:W3CDTF">2019-09-20T17:41:05Z</dcterms:modified>
</cp:coreProperties>
</file>