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5D7A-726E-1D4F-8639-7CA95CEFB75A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013F-41E5-2F41-A506-DBF45A55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3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5D7A-726E-1D4F-8639-7CA95CEFB75A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013F-41E5-2F41-A506-DBF45A55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6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5D7A-726E-1D4F-8639-7CA95CEFB75A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013F-41E5-2F41-A506-DBF45A55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4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5D7A-726E-1D4F-8639-7CA95CEFB75A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013F-41E5-2F41-A506-DBF45A55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5D7A-726E-1D4F-8639-7CA95CEFB75A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013F-41E5-2F41-A506-DBF45A55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5D7A-726E-1D4F-8639-7CA95CEFB75A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013F-41E5-2F41-A506-DBF45A55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5D7A-726E-1D4F-8639-7CA95CEFB75A}" type="datetimeFigureOut">
              <a:rPr lang="en-US" smtClean="0"/>
              <a:t>8/3/15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013F-41E5-2F41-A506-DBF45A55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5D7A-726E-1D4F-8639-7CA95CEFB75A}" type="datetimeFigureOut">
              <a:rPr lang="en-US" smtClean="0"/>
              <a:t>8/3/15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013F-41E5-2F41-A506-DBF45A55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5D7A-726E-1D4F-8639-7CA95CEFB75A}" type="datetimeFigureOut">
              <a:rPr lang="en-US" smtClean="0"/>
              <a:t>8/3/15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013F-41E5-2F41-A506-DBF45A55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7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5D7A-726E-1D4F-8639-7CA95CEFB75A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013F-41E5-2F41-A506-DBF45A55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4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5D7A-726E-1D4F-8639-7CA95CEFB75A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013F-41E5-2F41-A506-DBF45A55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5D7A-726E-1D4F-8639-7CA95CEFB75A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013F-41E5-2F41-A506-DBF45A55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int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0"/>
            <a:ext cx="8855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9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_execu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3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2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_story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0"/>
            <a:ext cx="9144000" cy="26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_decision_su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0"/>
            <a:ext cx="6923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0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_reven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58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_revenue_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0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_dash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"/>
            <a:ext cx="9144000" cy="67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2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_debugg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"/>
            <a:ext cx="9144000" cy="61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4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</cp:lastModifiedBy>
  <cp:revision>1</cp:revision>
  <dcterms:created xsi:type="dcterms:W3CDTF">2015-08-03T16:12:21Z</dcterms:created>
  <dcterms:modified xsi:type="dcterms:W3CDTF">2015-08-03T16:19:06Z</dcterms:modified>
</cp:coreProperties>
</file>