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38DF-E587-46E6-B969-99433A2437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4682-B583-432A-980E-2B94C75E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70D4-AA93-B35B-C32F-0F032C76C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Green Energy Allocation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7988-5C02-D3FB-BC9B-62FE226B2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61" y="3876358"/>
            <a:ext cx="9144000" cy="1655762"/>
          </a:xfrm>
        </p:spPr>
        <p:txBody>
          <a:bodyPr>
            <a:noAutofit/>
          </a:bodyPr>
          <a:lstStyle/>
          <a:p>
            <a:r>
              <a:rPr lang="en-US" dirty="0" err="1"/>
              <a:t>Batuhan</a:t>
            </a:r>
            <a:r>
              <a:rPr lang="en-US" dirty="0"/>
              <a:t> </a:t>
            </a:r>
            <a:r>
              <a:rPr lang="en-US" dirty="0" err="1"/>
              <a:t>Seremet</a:t>
            </a:r>
            <a:endParaRPr lang="en-US" dirty="0"/>
          </a:p>
          <a:p>
            <a:r>
              <a:rPr lang="en-US" dirty="0" err="1"/>
              <a:t>Orkun</a:t>
            </a:r>
            <a:r>
              <a:rPr lang="en-US" dirty="0"/>
              <a:t> </a:t>
            </a:r>
            <a:r>
              <a:rPr lang="en-US" dirty="0" err="1"/>
              <a:t>Polat</a:t>
            </a:r>
            <a:endParaRPr lang="en-US" dirty="0"/>
          </a:p>
          <a:p>
            <a:r>
              <a:rPr lang="en-US" dirty="0"/>
              <a:t>Sadiq </a:t>
            </a:r>
            <a:r>
              <a:rPr lang="en-US" dirty="0" err="1"/>
              <a:t>Tijjani</a:t>
            </a:r>
            <a:endParaRPr lang="en-US" dirty="0"/>
          </a:p>
          <a:p>
            <a:r>
              <a:rPr lang="en-US" dirty="0" err="1"/>
              <a:t>Seba</a:t>
            </a:r>
            <a:r>
              <a:rPr lang="en-US" dirty="0"/>
              <a:t> </a:t>
            </a:r>
            <a:r>
              <a:rPr lang="en-US" dirty="0" err="1"/>
              <a:t>Igbaria</a:t>
            </a:r>
            <a:endParaRPr lang="en-US" dirty="0"/>
          </a:p>
          <a:p>
            <a:r>
              <a:rPr lang="en-US" dirty="0"/>
              <a:t>Yusuf </a:t>
            </a:r>
            <a:r>
              <a:rPr lang="en-US" dirty="0" err="1"/>
              <a:t>Sungur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4606FFA2-E02F-92F3-6E39-0FC39E5A9A7E}"/>
              </a:ext>
            </a:extLst>
          </p:cNvPr>
          <p:cNvSpPr/>
          <p:nvPr/>
        </p:nvSpPr>
        <p:spPr>
          <a:xfrm>
            <a:off x="1941341" y="1926099"/>
            <a:ext cx="822960" cy="654147"/>
          </a:xfrm>
          <a:prstGeom prst="hexago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7E8CD36C-7159-4C26-8E52-896D47DB60E3}"/>
              </a:ext>
            </a:extLst>
          </p:cNvPr>
          <p:cNvSpPr/>
          <p:nvPr/>
        </p:nvSpPr>
        <p:spPr>
          <a:xfrm>
            <a:off x="9240128" y="1819421"/>
            <a:ext cx="822960" cy="654147"/>
          </a:xfrm>
          <a:prstGeom prst="hexago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00B050"/>
                </a:solidFill>
                <a:latin typeface="Calibri" panose="020F0502020204030204"/>
              </a:rPr>
              <a:t>2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B0E50AB-3FF7-929F-5E05-B3E58844AD0F}"/>
              </a:ext>
            </a:extLst>
          </p:cNvPr>
          <p:cNvSpPr/>
          <p:nvPr/>
        </p:nvSpPr>
        <p:spPr>
          <a:xfrm>
            <a:off x="5628249" y="4515728"/>
            <a:ext cx="822960" cy="654147"/>
          </a:xfrm>
          <a:prstGeom prst="hexago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00B050"/>
                </a:solidFill>
                <a:latin typeface="Calibri" panose="020F0502020204030204"/>
              </a:rPr>
              <a:t>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95C37E-FE20-1107-0912-6F88A6F77ABD}"/>
              </a:ext>
            </a:extLst>
          </p:cNvPr>
          <p:cNvCxnSpPr/>
          <p:nvPr/>
        </p:nvCxnSpPr>
        <p:spPr>
          <a:xfrm>
            <a:off x="1456006" y="2904978"/>
            <a:ext cx="17654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2DA78A-63FD-CEBF-7A11-592F7C319E42}"/>
              </a:ext>
            </a:extLst>
          </p:cNvPr>
          <p:cNvCxnSpPr/>
          <p:nvPr/>
        </p:nvCxnSpPr>
        <p:spPr>
          <a:xfrm>
            <a:off x="8867336" y="2825261"/>
            <a:ext cx="17654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DD3F0-B21B-B8B0-2C65-616A630C0230}"/>
              </a:ext>
            </a:extLst>
          </p:cNvPr>
          <p:cNvCxnSpPr/>
          <p:nvPr/>
        </p:nvCxnSpPr>
        <p:spPr>
          <a:xfrm>
            <a:off x="5156981" y="5469987"/>
            <a:ext cx="17654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EBFA7-9EC2-9651-5A89-96F93022BE7E}"/>
              </a:ext>
            </a:extLst>
          </p:cNvPr>
          <p:cNvSpPr txBox="1"/>
          <p:nvPr/>
        </p:nvSpPr>
        <p:spPr>
          <a:xfrm>
            <a:off x="1568547" y="3029656"/>
            <a:ext cx="176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Project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1343F-8D91-230C-0C5A-6155D55B1A68}"/>
              </a:ext>
            </a:extLst>
          </p:cNvPr>
          <p:cNvSpPr txBox="1"/>
          <p:nvPr/>
        </p:nvSpPr>
        <p:spPr>
          <a:xfrm>
            <a:off x="9434146" y="2976900"/>
            <a:ext cx="1765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Demo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6AF73-CECE-9D28-8D05-13215A38639B}"/>
              </a:ext>
            </a:extLst>
          </p:cNvPr>
          <p:cNvSpPr txBox="1"/>
          <p:nvPr/>
        </p:nvSpPr>
        <p:spPr>
          <a:xfrm>
            <a:off x="4632960" y="196948"/>
            <a:ext cx="28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Scope Of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0C165-643A-0668-0E9D-D51858C2D20F}"/>
              </a:ext>
            </a:extLst>
          </p:cNvPr>
          <p:cNvSpPr txBox="1"/>
          <p:nvPr/>
        </p:nvSpPr>
        <p:spPr>
          <a:xfrm>
            <a:off x="5055870" y="5570045"/>
            <a:ext cx="196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Question and Answer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42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20C74-A624-3DDA-9357-D694B8256582}"/>
              </a:ext>
            </a:extLst>
          </p:cNvPr>
          <p:cNvSpPr txBox="1"/>
          <p:nvPr/>
        </p:nvSpPr>
        <p:spPr>
          <a:xfrm>
            <a:off x="4761914" y="211015"/>
            <a:ext cx="23633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Project </a:t>
            </a:r>
            <a:r>
              <a:rPr lang="en-US" sz="4400" u="sng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D3B7AF-5F06-0B77-D7CE-81638960E68D}"/>
              </a:ext>
            </a:extLst>
          </p:cNvPr>
          <p:cNvSpPr/>
          <p:nvPr/>
        </p:nvSpPr>
        <p:spPr>
          <a:xfrm>
            <a:off x="1652954" y="2834640"/>
            <a:ext cx="3108960" cy="3749040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Atom">
            <a:extLst>
              <a:ext uri="{FF2B5EF4-FFF2-40B4-BE49-F238E27FC236}">
                <a16:creationId xmlns:a16="http://schemas.microsoft.com/office/drawing/2014/main" id="{8C3F2402-B5DD-96AF-F686-4F709075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404" y="4111282"/>
            <a:ext cx="2402060" cy="2402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8799A-4613-DD37-8736-8DEF8F0F8A8D}"/>
              </a:ext>
            </a:extLst>
          </p:cNvPr>
          <p:cNvSpPr txBox="1"/>
          <p:nvPr/>
        </p:nvSpPr>
        <p:spPr>
          <a:xfrm>
            <a:off x="2243797" y="3101926"/>
            <a:ext cx="2131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Key Definitions</a:t>
            </a:r>
            <a:endParaRPr lang="en-US" sz="3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D78FB-8056-0742-A4A6-9AB7051A55B9}"/>
              </a:ext>
            </a:extLst>
          </p:cNvPr>
          <p:cNvSpPr/>
          <p:nvPr/>
        </p:nvSpPr>
        <p:spPr>
          <a:xfrm>
            <a:off x="8227256" y="2834640"/>
            <a:ext cx="3108960" cy="3749040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Battery charging">
            <a:extLst>
              <a:ext uri="{FF2B5EF4-FFF2-40B4-BE49-F238E27FC236}">
                <a16:creationId xmlns:a16="http://schemas.microsoft.com/office/drawing/2014/main" id="{8202B36A-F79F-FD8A-8FF5-7DDC76D1E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4369" y="2961248"/>
            <a:ext cx="1943686" cy="1943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24DFF4-B0B7-0A36-CE03-D4FD38589CC4}"/>
              </a:ext>
            </a:extLst>
          </p:cNvPr>
          <p:cNvSpPr txBox="1"/>
          <p:nvPr/>
        </p:nvSpPr>
        <p:spPr>
          <a:xfrm>
            <a:off x="8930639" y="5141742"/>
            <a:ext cx="2049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Project Idea</a:t>
            </a:r>
          </a:p>
        </p:txBody>
      </p:sp>
    </p:spTree>
    <p:extLst>
      <p:ext uri="{BB962C8B-B14F-4D97-AF65-F5344CB8AC3E}">
        <p14:creationId xmlns:p14="http://schemas.microsoft.com/office/powerpoint/2010/main" val="372697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6654A-F0DE-2238-2835-4ECADC373BCC}"/>
              </a:ext>
            </a:extLst>
          </p:cNvPr>
          <p:cNvSpPr txBox="1"/>
          <p:nvPr/>
        </p:nvSpPr>
        <p:spPr>
          <a:xfrm>
            <a:off x="4899367" y="2705725"/>
            <a:ext cx="2393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DEMO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3234D6-3F8A-E51E-1429-CAEFFB499EBA}"/>
              </a:ext>
            </a:extLst>
          </p:cNvPr>
          <p:cNvCxnSpPr/>
          <p:nvPr/>
        </p:nvCxnSpPr>
        <p:spPr>
          <a:xfrm>
            <a:off x="0" y="3488788"/>
            <a:ext cx="5029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9BE04C-5E55-ED94-701A-D063914B2AEE}"/>
              </a:ext>
            </a:extLst>
          </p:cNvPr>
          <p:cNvCxnSpPr>
            <a:cxnSpLocks/>
          </p:cNvCxnSpPr>
          <p:nvPr/>
        </p:nvCxnSpPr>
        <p:spPr>
          <a:xfrm>
            <a:off x="6968197" y="3488788"/>
            <a:ext cx="516518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984E7-0880-4AD1-DC95-63A6DD45F8F3}"/>
              </a:ext>
            </a:extLst>
          </p:cNvPr>
          <p:cNvSpPr txBox="1"/>
          <p:nvPr/>
        </p:nvSpPr>
        <p:spPr>
          <a:xfrm>
            <a:off x="2757268" y="2362314"/>
            <a:ext cx="694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239921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Light Condensed</vt:lpstr>
      <vt:lpstr>Calibri</vt:lpstr>
      <vt:lpstr>Calibri Light</vt:lpstr>
      <vt:lpstr>Office Theme</vt:lpstr>
      <vt:lpstr>Green Energy Allocation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Energy Allocation System</dc:title>
  <dc:creator>PS-STATE HOUSE</dc:creator>
  <cp:lastModifiedBy>PS-STATE HOUSE</cp:lastModifiedBy>
  <cp:revision>1</cp:revision>
  <dcterms:created xsi:type="dcterms:W3CDTF">2022-06-15T17:34:52Z</dcterms:created>
  <dcterms:modified xsi:type="dcterms:W3CDTF">2022-06-15T18:32:18Z</dcterms:modified>
</cp:coreProperties>
</file>