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Introduction to ANN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286000" y="1600200"/>
            <a:ext cx="5248800" cy="234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1767240"/>
            <a:ext cx="10079640" cy="213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0" y="281160"/>
            <a:ext cx="10079640" cy="51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51320" y="0"/>
            <a:ext cx="85770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234440" y="0"/>
            <a:ext cx="76104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01880" y="1828800"/>
            <a:ext cx="7070760" cy="80136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158480" y="1144800"/>
            <a:ext cx="6613560" cy="9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96000" y="524520"/>
            <a:ext cx="8915040" cy="40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982880" y="0"/>
            <a:ext cx="611352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200680" y="0"/>
            <a:ext cx="567792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0" y="874080"/>
            <a:ext cx="10079640" cy="392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78320" y="0"/>
            <a:ext cx="85230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The book we will use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822120" y="1326600"/>
            <a:ext cx="2434320" cy="328788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691880" y="22683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182960" y="0"/>
            <a:ext cx="771372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0" y="462960"/>
            <a:ext cx="10079640" cy="474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56000" y="759960"/>
            <a:ext cx="8229240" cy="36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933480" y="0"/>
            <a:ext cx="821232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08000" y="1701720"/>
            <a:ext cx="8697960" cy="195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808920"/>
            <a:ext cx="10079640" cy="405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31920" y="0"/>
            <a:ext cx="94158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0" y="69120"/>
            <a:ext cx="10079640" cy="553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000" y="0"/>
            <a:ext cx="10025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LibreOffice/7.0.6.2$Linux_X86_64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2021-11-09T11:50:14Z</dcterms:created>
  <dc:creator/>
  <dc:description/>
  <dc:language>en-US</dc:language>
  <cp:lastModifiedBy/>
  <dcterms:modified xsi:type="dcterms:W3CDTF">2021-11-09T12:09:16Z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