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555882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555882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555882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555882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5558829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555882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5558829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555882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555882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555882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5558829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55558829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555882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555882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555882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555882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55588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55588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555882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555882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555882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555882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555882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555882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5558829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555882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555882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555882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555882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555882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555882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555882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Nets (CNN)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process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101" y="529750"/>
            <a:ext cx="4541950" cy="4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0" y="147775"/>
            <a:ext cx="5734201" cy="50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4039">
            <a:off x="561745" y="2137225"/>
            <a:ext cx="1901009" cy="18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63" y="582900"/>
            <a:ext cx="5191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LeNet: From Original Paper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38" y="1408488"/>
            <a:ext cx="8353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48" y="945100"/>
            <a:ext cx="4966575" cy="3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50" y="1275725"/>
            <a:ext cx="6169351" cy="34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476" y="118075"/>
            <a:ext cx="4825151" cy="47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1136325" y="4754550"/>
            <a:ext cx="67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Image Source: https://towardsdatascience.com/applied-deep-learning-part-4-convolutional-neural-networks-584bc134c1e2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650" y="473850"/>
            <a:ext cx="5472675" cy="44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Explanation of CNN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396325" y="4571100"/>
            <a:ext cx="560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25" y="1808638"/>
            <a:ext cx="60198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Receptive Field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888" y="1303613"/>
            <a:ext cx="62769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Filters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25" y="1076575"/>
            <a:ext cx="4692999" cy="30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code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63" y="961763"/>
            <a:ext cx="56673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77" y="466300"/>
            <a:ext cx="4392876" cy="40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Image Convolution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49" y="1190775"/>
            <a:ext cx="5698125" cy="3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292800"/>
            <a:ext cx="5957350" cy="33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772275" y="4739050"/>
            <a:ext cx="576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https://teknoloji.org/cnn-convolutional-neural-networks-nedir/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075" y="880075"/>
            <a:ext cx="39191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