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4"/>
  </p:sldMasterIdLst>
  <p:notesMasterIdLst>
    <p:notesMasterId r:id="rId8"/>
  </p:notesMasterIdLst>
  <p:handoutMasterIdLst>
    <p:handoutMasterId r:id="rId9"/>
  </p:handoutMasterIdLst>
  <p:sldIdLst>
    <p:sldId id="264" r:id="rId5"/>
    <p:sldId id="262" r:id="rId6"/>
    <p:sldId id="265" r:id="rId7"/>
  </p:sldIdLst>
  <p:sldSz cx="10058400" cy="77724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50" autoAdjust="0"/>
  </p:normalViewPr>
  <p:slideViewPr>
    <p:cSldViewPr snapToGrid="0">
      <p:cViewPr varScale="1">
        <p:scale>
          <a:sx n="76" d="100"/>
          <a:sy n="76" d="100"/>
        </p:scale>
        <p:origin x="1454" y="53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B05D78AD-D1AB-4B35-B2F0-7634BF80B4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951F61A-167A-4FE8-8E39-7E764AB381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88F91-9D25-43CF-9AE3-F050CB034BBB}" type="datetime1">
              <a:rPr lang="tr-TR" smtClean="0"/>
              <a:t>8.11.2020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7B74D2F-AD0D-49BA-A4FD-C981454B23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348D86A-49C4-48C6-95E9-E3114F4028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ED047-824D-4126-A7D9-E71D151CF3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1862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1F9A92-B1E6-4893-85C5-833C1D6EA9E7}" type="datetime1">
              <a:rPr lang="tr-TR" noProof="0" smtClean="0"/>
              <a:t>8.11.2020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A56C781-595C-4735-B257-C2F670AAB488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407546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A56C781-595C-4735-B257-C2F670AAB48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039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A56C781-595C-4735-B257-C2F670AAB48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198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emf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D726594-28C5-49BB-9650-C73FEF4126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476" y="602701"/>
            <a:ext cx="7701138" cy="6400800"/>
          </a:xfrm>
          <a:prstGeom prst="rect">
            <a:avLst/>
          </a:prstGeom>
        </p:spPr>
      </p:pic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9B5EFF00-F523-47FB-8C8D-C3E3D048EC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2445" y="1490472"/>
            <a:ext cx="5029200" cy="457200"/>
          </a:xfrm>
        </p:spPr>
        <p:txBody>
          <a:bodyPr rtlCol="0"/>
          <a:lstStyle>
            <a:lvl1pPr algn="ctr">
              <a:defRPr sz="2000"/>
            </a:lvl1pPr>
          </a:lstStyle>
          <a:p>
            <a:pPr lvl="0" rtl="0"/>
            <a:r>
              <a:rPr lang="tr-TR" noProof="0"/>
              <a:t>Metin ekleyin</a:t>
            </a:r>
          </a:p>
        </p:txBody>
      </p:sp>
      <p:sp>
        <p:nvSpPr>
          <p:cNvPr id="6" name="Metin Yer Tutucusu 6">
            <a:extLst>
              <a:ext uri="{FF2B5EF4-FFF2-40B4-BE49-F238E27FC236}">
                <a16:creationId xmlns:a16="http://schemas.microsoft.com/office/drawing/2014/main" id="{48388A6B-2E80-4B02-967B-5F07FF5FDA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6000" y="3218688"/>
            <a:ext cx="5486400" cy="457200"/>
          </a:xfrm>
        </p:spPr>
        <p:txBody>
          <a:bodyPr rtlCol="0">
            <a:noAutofit/>
          </a:bodyPr>
          <a:lstStyle>
            <a:lvl1pPr algn="ctr"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ekleyin</a:t>
            </a:r>
          </a:p>
        </p:txBody>
      </p:sp>
      <p:sp>
        <p:nvSpPr>
          <p:cNvPr id="8" name="Metin Yer Tutucusu 6">
            <a:extLst>
              <a:ext uri="{FF2B5EF4-FFF2-40B4-BE49-F238E27FC236}">
                <a16:creationId xmlns:a16="http://schemas.microsoft.com/office/drawing/2014/main" id="{7E09718B-46DA-4611-8060-44868BFC15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0" y="3840480"/>
            <a:ext cx="5486400" cy="457200"/>
          </a:xfrm>
        </p:spPr>
        <p:txBody>
          <a:bodyPr rtlCol="0">
            <a:noAutofit/>
          </a:bodyPr>
          <a:lstStyle>
            <a:lvl1pPr algn="ctr"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ekleyin</a:t>
            </a:r>
          </a:p>
        </p:txBody>
      </p:sp>
      <p:sp>
        <p:nvSpPr>
          <p:cNvPr id="9" name="Metin Yer Tutucusu 6">
            <a:extLst>
              <a:ext uri="{FF2B5EF4-FFF2-40B4-BE49-F238E27FC236}">
                <a16:creationId xmlns:a16="http://schemas.microsoft.com/office/drawing/2014/main" id="{934E8D9F-9026-46FD-B26A-590CF532AF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0" y="4471416"/>
            <a:ext cx="5486400" cy="457200"/>
          </a:xfrm>
        </p:spPr>
        <p:txBody>
          <a:bodyPr rtlCol="0">
            <a:noAutofit/>
          </a:bodyPr>
          <a:lstStyle>
            <a:lvl1pPr algn="ctr"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ekleyin</a:t>
            </a:r>
          </a:p>
        </p:txBody>
      </p:sp>
      <p:sp>
        <p:nvSpPr>
          <p:cNvPr id="10" name="Metin Yer Tutucusu 6">
            <a:extLst>
              <a:ext uri="{FF2B5EF4-FFF2-40B4-BE49-F238E27FC236}">
                <a16:creationId xmlns:a16="http://schemas.microsoft.com/office/drawing/2014/main" id="{41009B24-6BCC-481A-B6A9-57963FAAF4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5074920"/>
            <a:ext cx="5486400" cy="457200"/>
          </a:xfrm>
        </p:spPr>
        <p:txBody>
          <a:bodyPr rtlCol="0">
            <a:noAutofit/>
          </a:bodyPr>
          <a:lstStyle>
            <a:lvl1pPr algn="ctr"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ekleyin</a:t>
            </a:r>
          </a:p>
        </p:txBody>
      </p:sp>
      <p:sp>
        <p:nvSpPr>
          <p:cNvPr id="11" name="Metin Yer Tutucusu 6">
            <a:extLst>
              <a:ext uri="{FF2B5EF4-FFF2-40B4-BE49-F238E27FC236}">
                <a16:creationId xmlns:a16="http://schemas.microsoft.com/office/drawing/2014/main" id="{475874D6-993B-4386-9814-8A9B2CE7A5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0" y="5715000"/>
            <a:ext cx="5486400" cy="457200"/>
          </a:xfrm>
        </p:spPr>
        <p:txBody>
          <a:bodyPr rtlCol="0">
            <a:noAutofit/>
          </a:bodyPr>
          <a:lstStyle>
            <a:lvl1pPr algn="ctr"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ekleyin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D9018A6-EC8E-46FC-A247-2D203FAFBB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2003" y="2760435"/>
            <a:ext cx="4721902" cy="196745"/>
          </a:xfrm>
          <a:prstGeom prst="rect">
            <a:avLst/>
          </a:prstGeom>
        </p:spPr>
      </p:pic>
      <p:sp>
        <p:nvSpPr>
          <p:cNvPr id="3" name="Başlık 2">
            <a:extLst>
              <a:ext uri="{FF2B5EF4-FFF2-40B4-BE49-F238E27FC236}">
                <a16:creationId xmlns:a16="http://schemas.microsoft.com/office/drawing/2014/main" id="{EB82EAE9-C244-4B7C-83DA-D78945255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42443" y="1983195"/>
            <a:ext cx="5029201" cy="741717"/>
          </a:xfrm>
        </p:spPr>
        <p:txBody>
          <a:bodyPr rtlCol="0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tr-TR" noProof="0"/>
              <a:t>Başlık Ekleyin</a:t>
            </a:r>
          </a:p>
        </p:txBody>
      </p:sp>
    </p:spTree>
    <p:extLst>
      <p:ext uri="{BB962C8B-B14F-4D97-AF65-F5344CB8AC3E}">
        <p14:creationId xmlns:p14="http://schemas.microsoft.com/office/powerpoint/2010/main" val="4228334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BAE40"/>
          </p15:clr>
        </p15:guide>
        <p15:guide id="2" orient="horz" pos="144">
          <p15:clr>
            <a:srgbClr val="FBAE40"/>
          </p15:clr>
        </p15:guide>
        <p15:guide id="3" pos="6192">
          <p15:clr>
            <a:srgbClr val="FBAE40"/>
          </p15:clr>
        </p15:guide>
        <p15:guide id="4" orient="horz" pos="47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ki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B194FA4C-2DE0-994F-9FE9-56269D16B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45370">
            <a:off x="7414025" y="787985"/>
            <a:ext cx="2508972" cy="267623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6C84385-BF2D-1A48-8ABF-182D8CFE8F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9040" y="5367525"/>
            <a:ext cx="2504662" cy="223777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C6B08E2-B34E-D842-A62E-52C605DD45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42650">
            <a:off x="658407" y="4434867"/>
            <a:ext cx="2235274" cy="26628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6AA9A5D-001C-DB44-A987-D00CEBAFDF8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891533">
            <a:off x="7016427" y="4307121"/>
            <a:ext cx="2438140" cy="24035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F717B7B-8014-49A8-8DEE-0B76DC52BBB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6112" y="369605"/>
            <a:ext cx="4873868" cy="487386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BDD0522-1B9F-4B49-9036-9D80455C400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280116" y="1179825"/>
            <a:ext cx="3324970" cy="333706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EFF3B96-43B8-4405-AB94-25EEBADE306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336419">
            <a:off x="366708" y="786539"/>
            <a:ext cx="1923169" cy="260465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0283C0C-5422-43FF-BE18-A1A604B036B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496944">
            <a:off x="642492" y="1956383"/>
            <a:ext cx="1371600" cy="338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7A44C2EB-B795-4B2E-90BF-763FDB6874F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1134069">
            <a:off x="1048976" y="5775753"/>
            <a:ext cx="1371600" cy="33867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A76D571-91E0-48A9-8FCE-72376A6BD35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1387953">
            <a:off x="7928710" y="1892435"/>
            <a:ext cx="1371600" cy="33867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767CA9E3-AC82-42CE-84E2-9DD7091FD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2736" y="2320160"/>
            <a:ext cx="2743200" cy="1472184"/>
          </a:xfrm>
        </p:spPr>
        <p:txBody>
          <a:bodyPr rtlCol="0">
            <a:normAutofit/>
          </a:bodyPr>
          <a:lstStyle>
            <a:lvl1pPr algn="ctr">
              <a:lnSpc>
                <a:spcPts val="54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Başlık ekleyin</a:t>
            </a:r>
          </a:p>
        </p:txBody>
      </p:sp>
      <p:sp>
        <p:nvSpPr>
          <p:cNvPr id="33" name="Metin Yer Tutucusu 32">
            <a:extLst>
              <a:ext uri="{FF2B5EF4-FFF2-40B4-BE49-F238E27FC236}">
                <a16:creationId xmlns:a16="http://schemas.microsoft.com/office/drawing/2014/main" id="{AE13F347-2D12-4D3C-B05A-1CAD54B29F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 rot="462530">
            <a:off x="493776" y="1517904"/>
            <a:ext cx="1746504" cy="402336"/>
          </a:xfrm>
        </p:spPr>
        <p:txBody>
          <a:bodyPr rtlCol="0">
            <a:normAutofit/>
          </a:bodyPr>
          <a:lstStyle>
            <a:lvl1pPr algn="ctr">
              <a:defRPr sz="2000"/>
            </a:lvl1pPr>
          </a:lstStyle>
          <a:p>
            <a:pPr lvl="0" rtl="0"/>
            <a:r>
              <a:rPr lang="tr-TR" noProof="0" dirty="0"/>
              <a:t>Metin ekleyin</a:t>
            </a:r>
          </a:p>
        </p:txBody>
      </p:sp>
      <p:sp>
        <p:nvSpPr>
          <p:cNvPr id="34" name="Metin Yer Tutucusu 32">
            <a:extLst>
              <a:ext uri="{FF2B5EF4-FFF2-40B4-BE49-F238E27FC236}">
                <a16:creationId xmlns:a16="http://schemas.microsoft.com/office/drawing/2014/main" id="{38EF6AA3-FB4B-4FD2-A9F5-45B69D73F7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21076257">
            <a:off x="786384" y="5330952"/>
            <a:ext cx="1746504" cy="402336"/>
          </a:xfrm>
        </p:spPr>
        <p:txBody>
          <a:bodyPr rtlCol="0">
            <a:normAutofit/>
          </a:bodyPr>
          <a:lstStyle>
            <a:lvl1pPr algn="ctr">
              <a:defRPr sz="2000"/>
            </a:lvl1pPr>
          </a:lstStyle>
          <a:p>
            <a:pPr lvl="0" rtl="0"/>
            <a:r>
              <a:rPr lang="tr-TR" noProof="0" dirty="0"/>
              <a:t>Metin ekleyin</a:t>
            </a:r>
          </a:p>
        </p:txBody>
      </p:sp>
      <p:sp>
        <p:nvSpPr>
          <p:cNvPr id="35" name="Metin Yer Tutucusu 32">
            <a:extLst>
              <a:ext uri="{FF2B5EF4-FFF2-40B4-BE49-F238E27FC236}">
                <a16:creationId xmlns:a16="http://schemas.microsoft.com/office/drawing/2014/main" id="{0E42CCB3-AA1A-4EDC-9889-6138E5A43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90975" y="5769864"/>
            <a:ext cx="2057400" cy="402336"/>
          </a:xfrm>
        </p:spPr>
        <p:txBody>
          <a:bodyPr rtlCol="0">
            <a:normAutofit/>
          </a:bodyPr>
          <a:lstStyle>
            <a:lvl1pPr algn="ctr">
              <a:defRPr sz="2000"/>
            </a:lvl1pPr>
          </a:lstStyle>
          <a:p>
            <a:pPr lvl="0" rtl="0"/>
            <a:r>
              <a:rPr lang="tr-TR" noProof="0" dirty="0"/>
              <a:t>Metin ekleyin</a:t>
            </a:r>
          </a:p>
        </p:txBody>
      </p:sp>
      <p:sp>
        <p:nvSpPr>
          <p:cNvPr id="36" name="Metin Yer Tutucusu 32">
            <a:extLst>
              <a:ext uri="{FF2B5EF4-FFF2-40B4-BE49-F238E27FC236}">
                <a16:creationId xmlns:a16="http://schemas.microsoft.com/office/drawing/2014/main" id="{65CD2D70-E5CE-4005-898D-ADEBF2BDB9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0865409">
            <a:off x="7319200" y="4932921"/>
            <a:ext cx="1408176" cy="402336"/>
          </a:xfrm>
        </p:spPr>
        <p:txBody>
          <a:bodyPr rtlCol="0">
            <a:normAutofit/>
          </a:bodyPr>
          <a:lstStyle>
            <a:lvl1pPr algn="ctr">
              <a:defRPr sz="2000"/>
            </a:lvl1pPr>
          </a:lstStyle>
          <a:p>
            <a:pPr lvl="0" rtl="0"/>
            <a:r>
              <a:rPr lang="tr-TR" noProof="0" dirty="0"/>
              <a:t>Metin ekleyin</a:t>
            </a:r>
          </a:p>
        </p:txBody>
      </p:sp>
      <p:sp>
        <p:nvSpPr>
          <p:cNvPr id="38" name="Metin Yer Tutucusu 32">
            <a:extLst>
              <a:ext uri="{FF2B5EF4-FFF2-40B4-BE49-F238E27FC236}">
                <a16:creationId xmlns:a16="http://schemas.microsoft.com/office/drawing/2014/main" id="{66CAC128-DAA4-4DEB-B22C-6FD6222E6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424352">
            <a:off x="7735824" y="1467368"/>
            <a:ext cx="1746504" cy="402336"/>
          </a:xfrm>
        </p:spPr>
        <p:txBody>
          <a:bodyPr rtlCol="0">
            <a:normAutofit/>
          </a:bodyPr>
          <a:lstStyle>
            <a:lvl1pPr algn="ctr">
              <a:defRPr sz="2000"/>
            </a:lvl1pPr>
          </a:lstStyle>
          <a:p>
            <a:pPr lvl="0" rtl="0"/>
            <a:r>
              <a:rPr lang="tr-TR" noProof="0" dirty="0"/>
              <a:t>Metin ekleyin</a:t>
            </a:r>
          </a:p>
        </p:txBody>
      </p:sp>
      <p:sp>
        <p:nvSpPr>
          <p:cNvPr id="40" name="Metin Yer Tutucusu 39">
            <a:extLst>
              <a:ext uri="{FF2B5EF4-FFF2-40B4-BE49-F238E27FC236}">
                <a16:creationId xmlns:a16="http://schemas.microsoft.com/office/drawing/2014/main" id="{9217FCA8-AD80-4367-8B93-77947ECD42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435466">
            <a:off x="311201" y="2153171"/>
            <a:ext cx="1828800" cy="832104"/>
          </a:xfrm>
        </p:spPr>
        <p:txBody>
          <a:bodyPr rtlCol="0">
            <a:noAutofit/>
          </a:bodyPr>
          <a:lstStyle>
            <a:lvl1pPr algn="ctr">
              <a:defRPr sz="24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 rtl="0"/>
            <a:r>
              <a:rPr lang="tr-TR" noProof="0"/>
              <a:t>Metin ekleyin</a:t>
            </a:r>
          </a:p>
        </p:txBody>
      </p:sp>
      <p:sp>
        <p:nvSpPr>
          <p:cNvPr id="41" name="Metin Yer Tutucusu 39">
            <a:extLst>
              <a:ext uri="{FF2B5EF4-FFF2-40B4-BE49-F238E27FC236}">
                <a16:creationId xmlns:a16="http://schemas.microsoft.com/office/drawing/2014/main" id="{A26EB10B-C1B7-4602-8644-638ABFBF90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1014892">
            <a:off x="950976" y="5916168"/>
            <a:ext cx="1691640" cy="832104"/>
          </a:xfrm>
        </p:spPr>
        <p:txBody>
          <a:bodyPr rtlCol="0">
            <a:noAutofit/>
          </a:bodyPr>
          <a:lstStyle>
            <a:lvl1pPr algn="ctr">
              <a:defRPr sz="2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 rtl="0"/>
            <a:r>
              <a:rPr lang="tr-TR" noProof="0"/>
              <a:t>Metin ekleyin</a:t>
            </a:r>
          </a:p>
        </p:txBody>
      </p:sp>
      <p:sp>
        <p:nvSpPr>
          <p:cNvPr id="42" name="Metin Yer Tutucusu 39">
            <a:extLst>
              <a:ext uri="{FF2B5EF4-FFF2-40B4-BE49-F238E27FC236}">
                <a16:creationId xmlns:a16="http://schemas.microsoft.com/office/drawing/2014/main" id="{462471B7-CE57-4BBA-9FD0-5E5FAF6AA7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41648" y="6345936"/>
            <a:ext cx="1901952" cy="832104"/>
          </a:xfrm>
        </p:spPr>
        <p:txBody>
          <a:bodyPr rtlCol="0">
            <a:noAutofit/>
          </a:bodyPr>
          <a:lstStyle>
            <a:lvl1pPr algn="ctr">
              <a:defRPr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 rtl="0"/>
            <a:r>
              <a:rPr lang="tr-TR" noProof="0"/>
              <a:t>Metin ekleyin</a:t>
            </a:r>
          </a:p>
        </p:txBody>
      </p:sp>
      <p:sp>
        <p:nvSpPr>
          <p:cNvPr id="43" name="Metin Yer Tutucusu 39">
            <a:extLst>
              <a:ext uri="{FF2B5EF4-FFF2-40B4-BE49-F238E27FC236}">
                <a16:creationId xmlns:a16="http://schemas.microsoft.com/office/drawing/2014/main" id="{2D23A9D7-FC3D-44F2-A43B-EB186586CA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20934260">
            <a:off x="7319200" y="5481561"/>
            <a:ext cx="1828800" cy="832104"/>
          </a:xfrm>
        </p:spPr>
        <p:txBody>
          <a:bodyPr rtlCol="0">
            <a:noAutofit/>
          </a:bodyPr>
          <a:lstStyle>
            <a:lvl1pPr algn="ctr">
              <a:defRPr sz="24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 rtl="0"/>
            <a:r>
              <a:rPr lang="tr-TR" noProof="0"/>
              <a:t>Metin ekleyin</a:t>
            </a:r>
          </a:p>
        </p:txBody>
      </p:sp>
      <p:sp>
        <p:nvSpPr>
          <p:cNvPr id="44" name="Metin Yer Tutucusu 39">
            <a:extLst>
              <a:ext uri="{FF2B5EF4-FFF2-40B4-BE49-F238E27FC236}">
                <a16:creationId xmlns:a16="http://schemas.microsoft.com/office/drawing/2014/main" id="{93C58976-3720-42C0-A62D-E3CD4143E1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21378385">
            <a:off x="7717536" y="2055952"/>
            <a:ext cx="1901952" cy="832104"/>
          </a:xfrm>
        </p:spPr>
        <p:txBody>
          <a:bodyPr rtlCol="0">
            <a:noAutofit/>
          </a:bodyPr>
          <a:lstStyle>
            <a:lvl1pPr algn="ctr"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 rtl="0"/>
            <a:r>
              <a:rPr lang="tr-TR" noProof="0"/>
              <a:t>Metin ekleyin</a:t>
            </a:r>
          </a:p>
        </p:txBody>
      </p:sp>
      <p:sp>
        <p:nvSpPr>
          <p:cNvPr id="45" name="Metin Yer Tutucusu 32">
            <a:extLst>
              <a:ext uri="{FF2B5EF4-FFF2-40B4-BE49-F238E27FC236}">
                <a16:creationId xmlns:a16="http://schemas.microsoft.com/office/drawing/2014/main" id="{E39D7B93-907E-435D-A657-DCF26F9275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49040" y="1837944"/>
            <a:ext cx="2560320" cy="419047"/>
          </a:xfrm>
        </p:spPr>
        <p:txBody>
          <a:bodyPr rtlCol="0">
            <a:normAutofit/>
          </a:bodyPr>
          <a:lstStyle>
            <a:lvl1pPr algn="ctr">
              <a:defRPr sz="2000"/>
            </a:lvl1pPr>
          </a:lstStyle>
          <a:p>
            <a:pPr lvl="0" rtl="0"/>
            <a:r>
              <a:rPr lang="tr-TR" noProof="0" dirty="0"/>
              <a:t>Metin ekleyin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0EA9CD02-09B3-204C-8C79-BDC98ACBC62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88536" y="6133761"/>
            <a:ext cx="1371600" cy="33867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D6849C06-4809-7445-B720-4AB527FE71E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828177">
            <a:off x="7395864" y="5353656"/>
            <a:ext cx="1371600" cy="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3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8805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2" r:id="rId2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None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orient="horz" pos="144">
          <p15:clr>
            <a:srgbClr val="F26B43"/>
          </p15:clr>
        </p15:guide>
        <p15:guide id="3" pos="6192">
          <p15:clr>
            <a:srgbClr val="F26B43"/>
          </p15:clr>
        </p15:guide>
        <p15:guide id="4" orient="horz" pos="47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B90F7D-ECD7-D747-B505-79711CEE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736" y="2213777"/>
            <a:ext cx="2743200" cy="1795516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tr-TR" dirty="0" err="1"/>
              <a:t>Safe</a:t>
            </a:r>
            <a:r>
              <a:rPr lang="tr-TR" dirty="0"/>
              <a:t> Meal</a:t>
            </a:r>
          </a:p>
        </p:txBody>
      </p:sp>
      <p:sp>
        <p:nvSpPr>
          <p:cNvPr id="13" name="Metin Yer Tutucusu 12">
            <a:extLst>
              <a:ext uri="{FF2B5EF4-FFF2-40B4-BE49-F238E27FC236}">
                <a16:creationId xmlns:a16="http://schemas.microsoft.com/office/drawing/2014/main" id="{95836B2D-C63E-EC44-BC74-99DFC36BF1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weekly</a:t>
            </a:r>
            <a:r>
              <a:rPr lang="tr-TR" dirty="0"/>
              <a:t> </a:t>
            </a:r>
            <a:r>
              <a:rPr lang="tr-TR" dirty="0" err="1"/>
              <a:t>schedule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E8B8A9F-1C9D-2E43-9EA9-FDB2FF82A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tr-TR" dirty="0" err="1"/>
              <a:t>Monday</a:t>
            </a:r>
            <a:endParaRPr lang="tr-TR" dirty="0"/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F4EC51AE-8C2A-634E-8BC0-C5A5627C42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tr-TR" sz="2000" dirty="0" err="1"/>
              <a:t>Starting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work</a:t>
            </a:r>
            <a:r>
              <a:rPr lang="tr-TR" sz="2000" dirty="0"/>
              <a:t> </a:t>
            </a:r>
            <a:r>
              <a:rPr lang="tr-TR" sz="2000" dirty="0" err="1"/>
              <a:t>sharing</a:t>
            </a:r>
            <a:endParaRPr lang="tr-TR" sz="2000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B9815EB3-2ADF-9443-8812-46525D00F6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tr-TR" dirty="0" err="1"/>
              <a:t>Friday</a:t>
            </a:r>
            <a:endParaRPr lang="tr-TR" dirty="0"/>
          </a:p>
        </p:txBody>
      </p:sp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A7CCACFC-4D80-9B4B-A9A3-90B221E91C7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tr-TR" sz="2000" dirty="0"/>
              <a:t>Evaluation </a:t>
            </a:r>
            <a:r>
              <a:rPr lang="tr-TR" sz="2000" dirty="0" err="1"/>
              <a:t>meeting</a:t>
            </a:r>
            <a:endParaRPr lang="tr-TR" sz="2000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14526EE-F8C9-674F-9684-302D92F809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err="1"/>
              <a:t>Tuesday</a:t>
            </a:r>
            <a:r>
              <a:rPr lang="tr-TR" dirty="0"/>
              <a:t>	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879FD21D-44D5-834D-BD2C-7D5CC43F9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tr-TR" sz="2000" dirty="0" err="1"/>
              <a:t>Researching</a:t>
            </a:r>
            <a:r>
              <a:rPr lang="tr-TR" sz="2000" dirty="0"/>
              <a:t> </a:t>
            </a:r>
            <a:r>
              <a:rPr lang="tr-TR" sz="2000" dirty="0" err="1"/>
              <a:t>day</a:t>
            </a:r>
            <a:endParaRPr lang="tr-TR" sz="2000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89F5A8D-D98F-7144-8BC7-9CE06F3848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tr-TR" dirty="0" err="1"/>
              <a:t>Wednesday</a:t>
            </a:r>
            <a:endParaRPr lang="tr-TR" dirty="0"/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EAAB06AF-D72B-C943-BC9A-73C4485B0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tr-TR" sz="2000" dirty="0" err="1"/>
              <a:t>Coding</a:t>
            </a:r>
            <a:endParaRPr lang="tr-TR" sz="2000" dirty="0"/>
          </a:p>
          <a:p>
            <a:pPr rtl="0"/>
            <a:r>
              <a:rPr lang="tr-TR" sz="2000" dirty="0"/>
              <a:t> </a:t>
            </a:r>
            <a:r>
              <a:rPr lang="tr-TR" sz="2000" dirty="0" err="1"/>
              <a:t>sessions</a:t>
            </a:r>
            <a:endParaRPr lang="tr-TR" sz="2000" dirty="0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FD3C0C8A-E12A-1B40-8C55-F837319306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err="1"/>
              <a:t>Thursday</a:t>
            </a:r>
            <a:endParaRPr lang="tr-TR" dirty="0"/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66FC23DB-1BF2-F24F-832F-BBD972F132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 rot="20934260">
            <a:off x="7059260" y="5481561"/>
            <a:ext cx="2348680" cy="832104"/>
          </a:xfrm>
        </p:spPr>
        <p:txBody>
          <a:bodyPr rtlCol="0"/>
          <a:lstStyle/>
          <a:p>
            <a:pPr rtl="0"/>
            <a:r>
              <a:rPr lang="tr-TR" sz="2000" spc="-30" dirty="0" err="1"/>
              <a:t>Coding</a:t>
            </a:r>
            <a:endParaRPr lang="tr-TR" sz="2000" spc="-30" dirty="0"/>
          </a:p>
          <a:p>
            <a:pPr rtl="0"/>
            <a:r>
              <a:rPr lang="tr-TR" sz="2000" spc="-30" dirty="0" err="1"/>
              <a:t>sessions</a:t>
            </a:r>
            <a:endParaRPr lang="tr-TR" sz="2000" spc="-30" dirty="0"/>
          </a:p>
        </p:txBody>
      </p:sp>
    </p:spTree>
    <p:extLst>
      <p:ext uri="{BB962C8B-B14F-4D97-AF65-F5344CB8AC3E}">
        <p14:creationId xmlns:p14="http://schemas.microsoft.com/office/powerpoint/2010/main" val="231336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şlık 15">
            <a:extLst>
              <a:ext uri="{FF2B5EF4-FFF2-40B4-BE49-F238E27FC236}">
                <a16:creationId xmlns:a16="http://schemas.microsoft.com/office/drawing/2014/main" id="{524E263C-0F01-4AD9-A788-208F84AB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443" y="1600201"/>
            <a:ext cx="5029201" cy="457200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 err="1"/>
              <a:t>Division</a:t>
            </a:r>
            <a:r>
              <a:rPr lang="tr-TR" sz="4000" dirty="0"/>
              <a:t> of </a:t>
            </a:r>
            <a:r>
              <a:rPr lang="tr-TR" sz="4000" dirty="0" err="1"/>
              <a:t>labour</a:t>
            </a:r>
            <a:endParaRPr lang="tr-TR" sz="4000" dirty="0"/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3E27E464-DCA8-EB4D-AA35-DFB17F7BE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5763" y="1115367"/>
            <a:ext cx="3506875" cy="311098"/>
          </a:xfrm>
        </p:spPr>
        <p:txBody>
          <a:bodyPr rtlCol="0">
            <a:normAutofit fontScale="92500" lnSpcReduction="20000"/>
          </a:bodyPr>
          <a:lstStyle/>
          <a:p>
            <a:pPr rtl="0"/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744939B-9FCC-3E47-86C2-C8238D6A9D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0" y="3209544"/>
            <a:ext cx="5486400" cy="484632"/>
          </a:xfrm>
        </p:spPr>
        <p:txBody>
          <a:bodyPr rtlCol="0"/>
          <a:lstStyle/>
          <a:p>
            <a:pPr rtl="0"/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Sadiq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UI/UX Design,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using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PS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free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hand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9BE1385-8392-D24C-9141-89EBA8E3D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Uğur: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Writing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part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via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Studio</a:t>
            </a:r>
            <a:endParaRPr lang="tr-T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5462D3FB-954B-E24E-B952-90BA932A0E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Ömer: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Writing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part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via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Studio</a:t>
            </a:r>
            <a:endParaRPr lang="tr-T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83A0FE38-F24E-1B47-918C-C2133EB109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Alper: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Researching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icon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images</a:t>
            </a:r>
            <a:endParaRPr lang="tr-T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rtl="0"/>
            <a:endParaRPr lang="tr-T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D185FDCE-EAD1-5446-9159-C3FD7BCCCC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Hasan: UI/UX Design,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using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PS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free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hand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3" name="Ok: Sağ 2">
            <a:extLst>
              <a:ext uri="{FF2B5EF4-FFF2-40B4-BE49-F238E27FC236}">
                <a16:creationId xmlns:a16="http://schemas.microsoft.com/office/drawing/2014/main" id="{7E8E597D-8480-4A2D-BD01-0C8E0FEB6619}"/>
              </a:ext>
            </a:extLst>
          </p:cNvPr>
          <p:cNvSpPr/>
          <p:nvPr/>
        </p:nvSpPr>
        <p:spPr>
          <a:xfrm>
            <a:off x="1656954" y="3337807"/>
            <a:ext cx="435103" cy="247089"/>
          </a:xfrm>
          <a:prstGeom prst="rightArrow">
            <a:avLst>
              <a:gd name="adj1" fmla="val 50000"/>
              <a:gd name="adj2" fmla="val 523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k: Sağ 9">
            <a:extLst>
              <a:ext uri="{FF2B5EF4-FFF2-40B4-BE49-F238E27FC236}">
                <a16:creationId xmlns:a16="http://schemas.microsoft.com/office/drawing/2014/main" id="{ED2A678C-A038-4204-84DD-03733B381C97}"/>
              </a:ext>
            </a:extLst>
          </p:cNvPr>
          <p:cNvSpPr/>
          <p:nvPr/>
        </p:nvSpPr>
        <p:spPr>
          <a:xfrm>
            <a:off x="1656954" y="3919157"/>
            <a:ext cx="435103" cy="247089"/>
          </a:xfrm>
          <a:prstGeom prst="rightArrow">
            <a:avLst>
              <a:gd name="adj1" fmla="val 50000"/>
              <a:gd name="adj2" fmla="val 523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2" name="Ok: Sağ 11">
            <a:extLst>
              <a:ext uri="{FF2B5EF4-FFF2-40B4-BE49-F238E27FC236}">
                <a16:creationId xmlns:a16="http://schemas.microsoft.com/office/drawing/2014/main" id="{BA124242-E3B5-4189-B573-4A5985A094DD}"/>
              </a:ext>
            </a:extLst>
          </p:cNvPr>
          <p:cNvSpPr/>
          <p:nvPr/>
        </p:nvSpPr>
        <p:spPr>
          <a:xfrm>
            <a:off x="1656954" y="4576471"/>
            <a:ext cx="435103" cy="247089"/>
          </a:xfrm>
          <a:prstGeom prst="rightArrow">
            <a:avLst>
              <a:gd name="adj1" fmla="val 50000"/>
              <a:gd name="adj2" fmla="val 523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D890FE2C-58BD-4C4C-B93C-A4C21E3B39CD}"/>
              </a:ext>
            </a:extLst>
          </p:cNvPr>
          <p:cNvSpPr/>
          <p:nvPr/>
        </p:nvSpPr>
        <p:spPr>
          <a:xfrm>
            <a:off x="1656954" y="5179975"/>
            <a:ext cx="435103" cy="247089"/>
          </a:xfrm>
          <a:prstGeom prst="rightArrow">
            <a:avLst>
              <a:gd name="adj1" fmla="val 50000"/>
              <a:gd name="adj2" fmla="val 523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k: Sağ 17">
            <a:extLst>
              <a:ext uri="{FF2B5EF4-FFF2-40B4-BE49-F238E27FC236}">
                <a16:creationId xmlns:a16="http://schemas.microsoft.com/office/drawing/2014/main" id="{233A31A8-3424-479F-A0A0-D41FACD4036F}"/>
              </a:ext>
            </a:extLst>
          </p:cNvPr>
          <p:cNvSpPr/>
          <p:nvPr/>
        </p:nvSpPr>
        <p:spPr>
          <a:xfrm>
            <a:off x="1656954" y="5820055"/>
            <a:ext cx="435103" cy="247089"/>
          </a:xfrm>
          <a:prstGeom prst="rightArrow">
            <a:avLst>
              <a:gd name="adj1" fmla="val 50000"/>
              <a:gd name="adj2" fmla="val 523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246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etin Yer Tutucusu 14">
            <a:extLst>
              <a:ext uri="{FF2B5EF4-FFF2-40B4-BE49-F238E27FC236}">
                <a16:creationId xmlns:a16="http://schemas.microsoft.com/office/drawing/2014/main" id="{6062A02B-96DE-4171-B04A-60A46326C2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tr-TR" sz="4300" dirty="0" err="1">
                <a:latin typeface="Arial" panose="020B0604020202020204" pitchFamily="34" charset="0"/>
                <a:cs typeface="Arial" panose="020B0604020202020204" pitchFamily="34" charset="0"/>
              </a:rPr>
              <a:t>Iterative</a:t>
            </a:r>
            <a:r>
              <a:rPr lang="tr-TR" sz="4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43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endParaRPr lang="tr-TR" sz="4300" dirty="0"/>
          </a:p>
        </p:txBody>
      </p: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455766D4-1FE0-4623-86AC-03A6511DA9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Generates working software quickly and early during the software life cycle.</a:t>
            </a:r>
          </a:p>
          <a:p>
            <a:endParaRPr lang="tr-T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Yer Tutucusu 16">
            <a:extLst>
              <a:ext uri="{FF2B5EF4-FFF2-40B4-BE49-F238E27FC236}">
                <a16:creationId xmlns:a16="http://schemas.microsoft.com/office/drawing/2014/main" id="{85D5075F-D2B7-4380-A414-4E5E68214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More flexible – less costly to change scope and requirements.</a:t>
            </a:r>
          </a:p>
          <a:p>
            <a:endParaRPr lang="tr-T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Metin Yer Tutucusu 17">
            <a:extLst>
              <a:ext uri="{FF2B5EF4-FFF2-40B4-BE49-F238E27FC236}">
                <a16:creationId xmlns:a16="http://schemas.microsoft.com/office/drawing/2014/main" id="{8E535599-83CE-43D5-B3E0-0F32735E70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Easier to test and debug during a smaller iteration.</a:t>
            </a:r>
            <a:endParaRPr lang="tr-T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Metin Yer Tutucusu 18">
            <a:extLst>
              <a:ext uri="{FF2B5EF4-FFF2-40B4-BE49-F238E27FC236}">
                <a16:creationId xmlns:a16="http://schemas.microsoft.com/office/drawing/2014/main" id="{05298DD2-1DED-4AAE-8639-10B679720A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Easier to manage risk because risky pieces are identified and handled during its iteration.</a:t>
            </a:r>
          </a:p>
          <a:p>
            <a:endParaRPr lang="tr-T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Yer Tutucusu 19">
            <a:extLst>
              <a:ext uri="{FF2B5EF4-FFF2-40B4-BE49-F238E27FC236}">
                <a16:creationId xmlns:a16="http://schemas.microsoft.com/office/drawing/2014/main" id="{3A80497F-B782-4298-9DC2-2BEF7BED7F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Each iteration is an easily managed milestone.</a:t>
            </a:r>
          </a:p>
          <a:p>
            <a:endParaRPr lang="tr-T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Başlık 13">
            <a:extLst>
              <a:ext uri="{FF2B5EF4-FFF2-40B4-BE49-F238E27FC236}">
                <a16:creationId xmlns:a16="http://schemas.microsoft.com/office/drawing/2014/main" id="{D4CB4E93-54B2-47AD-9636-94AC8706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Incremental</a:t>
            </a:r>
            <a:r>
              <a:rPr lang="tr-TR" dirty="0"/>
              <a:t> Model</a:t>
            </a:r>
          </a:p>
        </p:txBody>
      </p:sp>
      <p:pic>
        <p:nvPicPr>
          <p:cNvPr id="22" name="Grafik 21" descr="İşaret parmağıyla sağı gösteren elin tersi">
            <a:extLst>
              <a:ext uri="{FF2B5EF4-FFF2-40B4-BE49-F238E27FC236}">
                <a16:creationId xmlns:a16="http://schemas.microsoft.com/office/drawing/2014/main" id="{22946764-6BDC-4552-AA76-D8B9D65F5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3239" y="3169120"/>
            <a:ext cx="463265" cy="463265"/>
          </a:xfrm>
          <a:prstGeom prst="rect">
            <a:avLst/>
          </a:prstGeom>
        </p:spPr>
      </p:pic>
      <p:pic>
        <p:nvPicPr>
          <p:cNvPr id="24" name="Grafik 23" descr="İşaret parmağıyla sağı gösteren elin tersi">
            <a:extLst>
              <a:ext uri="{FF2B5EF4-FFF2-40B4-BE49-F238E27FC236}">
                <a16:creationId xmlns:a16="http://schemas.microsoft.com/office/drawing/2014/main" id="{70F3D27B-49EC-45BA-B4FA-A39B8A018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967" y="3708390"/>
            <a:ext cx="463265" cy="463265"/>
          </a:xfrm>
          <a:prstGeom prst="rect">
            <a:avLst/>
          </a:prstGeom>
        </p:spPr>
      </p:pic>
      <p:pic>
        <p:nvPicPr>
          <p:cNvPr id="26" name="Grafik 25" descr="İşaret parmağıyla sağı gösteren elin tersi">
            <a:extLst>
              <a:ext uri="{FF2B5EF4-FFF2-40B4-BE49-F238E27FC236}">
                <a16:creationId xmlns:a16="http://schemas.microsoft.com/office/drawing/2014/main" id="{7ADE702E-E992-4B7D-8999-4434F5EF0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995" y="4373685"/>
            <a:ext cx="463265" cy="463265"/>
          </a:xfrm>
          <a:prstGeom prst="rect">
            <a:avLst/>
          </a:prstGeom>
        </p:spPr>
      </p:pic>
      <p:pic>
        <p:nvPicPr>
          <p:cNvPr id="28" name="Grafik 27" descr="İşaret parmağıyla sağı gösteren elin tersi">
            <a:extLst>
              <a:ext uri="{FF2B5EF4-FFF2-40B4-BE49-F238E27FC236}">
                <a16:creationId xmlns:a16="http://schemas.microsoft.com/office/drawing/2014/main" id="{1C95B508-3EC0-4FFD-87FC-D10E8123E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9939" y="5641450"/>
            <a:ext cx="463265" cy="463265"/>
          </a:xfrm>
          <a:prstGeom prst="rect">
            <a:avLst/>
          </a:prstGeom>
        </p:spPr>
      </p:pic>
      <p:pic>
        <p:nvPicPr>
          <p:cNvPr id="30" name="Grafik 29" descr="İşaret parmağıyla sağı gösteren elin tersi">
            <a:extLst>
              <a:ext uri="{FF2B5EF4-FFF2-40B4-BE49-F238E27FC236}">
                <a16:creationId xmlns:a16="http://schemas.microsoft.com/office/drawing/2014/main" id="{1C236A70-AB50-4DEA-A2FE-60EF8F9C3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995" y="5067302"/>
            <a:ext cx="479210" cy="4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63517"/>
      </p:ext>
    </p:extLst>
  </p:cSld>
  <p:clrMapOvr>
    <a:masterClrMapping/>
  </p:clrMapOvr>
</p:sld>
</file>

<file path=ppt/theme/theme1.xml><?xml version="1.0" encoding="utf-8"?>
<a:theme xmlns:a="http://schemas.openxmlformats.org/drawingml/2006/main" name="İkincil">
  <a:themeElements>
    <a:clrScheme name="Custom 12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Elementary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870294_TF33600810_Win32" id="{868E48F8-FC24-419F-8771-BBE6552910AE}" vid="{EBE78DA5-E8D6-47E8-A267-0D2BAF8EC6F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01ECCB1-5CA9-4F89-9EFC-AE888E928E70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7895CB-A0E1-4FF2-B760-22F50D121A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0DF301-1170-4031-A998-B82F8558666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70CC412-9C71-4939-BF6B-4F0BA09EA1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Takım ruhu haftası</Template>
  <TotalTime>68</TotalTime>
  <Words>138</Words>
  <Application>Microsoft Office PowerPoint</Application>
  <PresentationFormat>Özel</PresentationFormat>
  <Paragraphs>29</Paragraphs>
  <Slides>3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Quire Sans</vt:lpstr>
      <vt:lpstr>İkincil</vt:lpstr>
      <vt:lpstr>Safe Meal</vt:lpstr>
      <vt:lpstr>Division of labour</vt:lpstr>
      <vt:lpstr>Incremental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Meal</dc:title>
  <dc:creator>Ömer Faruk Baklan</dc:creator>
  <cp:lastModifiedBy>Ömer Faruk Baklan</cp:lastModifiedBy>
  <cp:revision>8</cp:revision>
  <dcterms:created xsi:type="dcterms:W3CDTF">2020-11-08T10:15:31Z</dcterms:created>
  <dcterms:modified xsi:type="dcterms:W3CDTF">2020-11-08T11:23:59Z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