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601200" cy="12801600" type="A3"/>
  <p:notesSz cx="10234613" cy="146621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244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3291-6628-4384-9587-61FCC99655BA}" type="datetimeFigureOut">
              <a:rPr lang="en-US" smtClean="0"/>
              <a:t>20-Jan-25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04AA-A830-4F1B-A1AA-FD5049C84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1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3291-6628-4384-9587-61FCC99655BA}" type="datetimeFigureOut">
              <a:rPr lang="en-US" smtClean="0"/>
              <a:t>20-Jan-25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04AA-A830-4F1B-A1AA-FD5049C84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406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3291-6628-4384-9587-61FCC99655BA}" type="datetimeFigureOut">
              <a:rPr lang="en-US" smtClean="0"/>
              <a:t>20-Jan-25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04AA-A830-4F1B-A1AA-FD5049C84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505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3291-6628-4384-9587-61FCC99655BA}" type="datetimeFigureOut">
              <a:rPr lang="en-US" smtClean="0"/>
              <a:t>20-Jan-25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04AA-A830-4F1B-A1AA-FD5049C84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51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3291-6628-4384-9587-61FCC99655BA}" type="datetimeFigureOut">
              <a:rPr lang="en-US" smtClean="0"/>
              <a:t>20-Jan-25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04AA-A830-4F1B-A1AA-FD5049C84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428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3291-6628-4384-9587-61FCC99655BA}" type="datetimeFigureOut">
              <a:rPr lang="en-US" smtClean="0"/>
              <a:t>20-Jan-25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04AA-A830-4F1B-A1AA-FD5049C84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73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3291-6628-4384-9587-61FCC99655BA}" type="datetimeFigureOut">
              <a:rPr lang="en-US" smtClean="0"/>
              <a:t>20-Jan-25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04AA-A830-4F1B-A1AA-FD5049C84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0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3291-6628-4384-9587-61FCC99655BA}" type="datetimeFigureOut">
              <a:rPr lang="en-US" smtClean="0"/>
              <a:t>20-Jan-25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04AA-A830-4F1B-A1AA-FD5049C84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432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3291-6628-4384-9587-61FCC99655BA}" type="datetimeFigureOut">
              <a:rPr lang="en-US" smtClean="0"/>
              <a:t>20-Jan-25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04AA-A830-4F1B-A1AA-FD5049C84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19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3291-6628-4384-9587-61FCC99655BA}" type="datetimeFigureOut">
              <a:rPr lang="en-US" smtClean="0"/>
              <a:t>20-Jan-25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04AA-A830-4F1B-A1AA-FD5049C84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72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533291-6628-4384-9587-61FCC99655BA}" type="datetimeFigureOut">
              <a:rPr lang="en-US" smtClean="0"/>
              <a:t>20-Jan-25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A04AA-A830-4F1B-A1AA-FD5049C84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3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533291-6628-4384-9587-61FCC99655BA}" type="datetimeFigureOut">
              <a:rPr lang="en-US" smtClean="0"/>
              <a:t>20-Jan-25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A04AA-A830-4F1B-A1AA-FD5049C84D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68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832757" y="2612572"/>
            <a:ext cx="8213271" cy="10023879"/>
            <a:chOff x="1275902" y="1075821"/>
            <a:chExt cx="7735194" cy="100584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5902" y="1075821"/>
              <a:ext cx="7735194" cy="10058400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984302" y="2233190"/>
              <a:ext cx="4461526" cy="433089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rgbClr val="E6E6E6"/>
                </a:solidFill>
              </a:endParaRPr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0079" y="2233190"/>
              <a:ext cx="4526839" cy="4543168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1240970" y="142283"/>
            <a:ext cx="7396843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Buy / Sell </a:t>
            </a:r>
            <a:r>
              <a:rPr lang="en-US" sz="3600" b="1" dirty="0" smtClean="0"/>
              <a:t> Your Property </a:t>
            </a:r>
          </a:p>
          <a:p>
            <a:pPr algn="ctr"/>
            <a:endParaRPr lang="en-US" sz="3200" dirty="0" smtClean="0"/>
          </a:p>
          <a:p>
            <a:pPr algn="ctr"/>
            <a:r>
              <a:rPr lang="kn-IN" sz="3600" b="1" dirty="0" smtClean="0"/>
              <a:t>ಕೊಳ್ಳಲು </a:t>
            </a:r>
            <a:r>
              <a:rPr lang="kn-IN" sz="3600" b="1" dirty="0"/>
              <a:t>/ </a:t>
            </a:r>
            <a:r>
              <a:rPr lang="kn-IN" sz="3600" b="1" dirty="0" smtClean="0"/>
              <a:t>ಮಾರಾಟ ಮಾಡಲು</a:t>
            </a:r>
            <a:endParaRPr lang="en-US" sz="3600" b="1" dirty="0" smtClean="0"/>
          </a:p>
          <a:p>
            <a:pPr algn="ctr"/>
            <a:r>
              <a:rPr lang="en-US" sz="3200" dirty="0" smtClean="0"/>
              <a:t>QR Scan </a:t>
            </a:r>
            <a:r>
              <a:rPr lang="kn-IN" sz="3200" dirty="0" smtClean="0"/>
              <a:t>ಮಾಡಿ</a:t>
            </a:r>
            <a:endParaRPr lang="en-US" sz="32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2080435" y="2360155"/>
            <a:ext cx="571791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>
                <a:latin typeface="Copperplate Gothic Bold" panose="020E0705020206020404" pitchFamily="34" charset="0"/>
              </a:rPr>
              <a:t>Nagaraj Shetty</a:t>
            </a:r>
            <a:endParaRPr lang="en-US" sz="4800" dirty="0">
              <a:latin typeface="Copperplate Gothic Bold" panose="020E0705020206020404" pitchFamily="34" charset="0"/>
            </a:endParaRPr>
          </a:p>
        </p:txBody>
      </p:sp>
      <p:pic>
        <p:nvPicPr>
          <p:cNvPr id="1028" name="Picture 4" descr="53,643 Cartoon Small House Royalty-Free Photos and Stock Images |  Shutterstock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436" b="72190"/>
          <a:stretch/>
        </p:blipFill>
        <p:spPr bwMode="auto">
          <a:xfrm>
            <a:off x="3000723" y="10855632"/>
            <a:ext cx="3726648" cy="119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53,643 Cartoon Small House Royalty-Free Photos and Stock Images |  Shutterstock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3778" b="88000" l="10667" r="86000">
                        <a14:foregroundMark x1="73167" y1="68889" x2="73167" y2="68889"/>
                        <a14:foregroundMark x1="69833" y1="84667" x2="69833" y2="84667"/>
                        <a14:foregroundMark x1="24667" y1="65111" x2="24667" y2="65111"/>
                        <a14:foregroundMark x1="21167" y1="54889" x2="21167" y2="54889"/>
                        <a14:foregroundMark x1="23167" y1="76667" x2="23167" y2="7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767" t="9926" r="8376" b="10835"/>
          <a:stretch/>
        </p:blipFill>
        <p:spPr bwMode="auto">
          <a:xfrm>
            <a:off x="2797843" y="9225780"/>
            <a:ext cx="4435076" cy="325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/>
          <p:cNvSpPr/>
          <p:nvPr/>
        </p:nvSpPr>
        <p:spPr>
          <a:xfrm>
            <a:off x="1240970" y="9209709"/>
            <a:ext cx="194316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 smtClean="0">
                <a:latin typeface="Copperplate Gothic Bold" panose="020E0705020206020404" pitchFamily="34" charset="0"/>
              </a:rPr>
              <a:t>Scan</a:t>
            </a:r>
            <a:endParaRPr lang="en-US" sz="4800" dirty="0">
              <a:latin typeface="Copperplate Gothic Bold" panose="020E07050202060204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232919" y="9225780"/>
            <a:ext cx="124745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800" dirty="0" smtClean="0">
                <a:latin typeface="Copperplate Gothic Bold" panose="020E0705020206020404" pitchFamily="34" charset="0"/>
              </a:rPr>
              <a:t>ME</a:t>
            </a:r>
            <a:endParaRPr lang="en-US" sz="4800" dirty="0">
              <a:latin typeface="Copperplate Gothic Bold" panose="020E0705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2219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16</Words>
  <Application>Microsoft Office PowerPoint</Application>
  <PresentationFormat>A3 Paper (297x420 mm)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Copperplate Gothic Bold</vt:lpstr>
      <vt:lpstr>Tunga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Harish N Shetty</dc:creator>
  <cp:lastModifiedBy>Harish N Shetty</cp:lastModifiedBy>
  <cp:revision>3</cp:revision>
  <cp:lastPrinted>2025-01-20T03:48:12Z</cp:lastPrinted>
  <dcterms:created xsi:type="dcterms:W3CDTF">2025-01-20T03:29:48Z</dcterms:created>
  <dcterms:modified xsi:type="dcterms:W3CDTF">2025-01-20T03:48:28Z</dcterms:modified>
</cp:coreProperties>
</file>