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4"/>
  </p:sldMasterIdLst>
  <p:notesMasterIdLst>
    <p:notesMasterId r:id="rId7"/>
  </p:notesMasterIdLst>
  <p:handoutMasterIdLst>
    <p:handoutMasterId r:id="rId8"/>
  </p:handoutMasterIdLst>
  <p:sldIdLst>
    <p:sldId id="673" r:id="rId5"/>
    <p:sldId id="67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r" initials="A" lastIdx="17" clrIdx="0"/>
  <p:cmAuthor id="1" name="a0109019" initials="a" lastIdx="1" clrIdx="1"/>
  <p:cmAuthor id="2" name="Sekhar" initials="C.Sekhar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9C5FF"/>
    <a:srgbClr val="A5E8FE"/>
    <a:srgbClr val="ACADAE"/>
    <a:srgbClr val="D0E4F1"/>
    <a:srgbClr val="00A5D6"/>
    <a:srgbClr val="DBEEF4"/>
    <a:srgbClr val="E7F0F8"/>
    <a:srgbClr val="CBE1F0"/>
    <a:srgbClr val="2B88A6"/>
    <a:srgbClr val="83797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6" autoAdjust="0"/>
    <p:restoredTop sz="89130" autoAdjust="0"/>
  </p:normalViewPr>
  <p:slideViewPr>
    <p:cSldViewPr snapToGrid="0">
      <p:cViewPr>
        <p:scale>
          <a:sx n="80" d="100"/>
          <a:sy n="80" d="100"/>
        </p:scale>
        <p:origin x="-8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14"/>
    </p:cViewPr>
  </p:sorterViewPr>
  <p:notesViewPr>
    <p:cSldViewPr snapToGrid="0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1C32D-05BE-4A23-93B4-4B19B9B8470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6CDB91-03DB-4229-8645-5643364106C4}">
      <dgm:prSet phldrT="[Text]" custT="1"/>
      <dgm:spPr>
        <a:solidFill>
          <a:srgbClr val="92D05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200" dirty="0" smtClean="0">
              <a:solidFill>
                <a:srgbClr val="C00000"/>
              </a:solidFill>
            </a:rPr>
            <a:t>Product</a:t>
          </a:r>
          <a:endParaRPr lang="en-US" sz="700" dirty="0">
            <a:solidFill>
              <a:srgbClr val="C00000"/>
            </a:solidFill>
          </a:endParaRPr>
        </a:p>
      </dgm:t>
    </dgm:pt>
    <dgm:pt modelId="{33E5FDC5-F7B3-401E-9B2D-46C2F2DA7E20}" type="parTrans" cxnId="{93336B20-2B1A-42A1-BFD2-959B05F7AE77}">
      <dgm:prSet/>
      <dgm:spPr/>
      <dgm:t>
        <a:bodyPr/>
        <a:lstStyle/>
        <a:p>
          <a:endParaRPr lang="en-US"/>
        </a:p>
      </dgm:t>
    </dgm:pt>
    <dgm:pt modelId="{49ECD1F6-0CF3-476A-9F19-A0B61BC98FA1}" type="sibTrans" cxnId="{93336B20-2B1A-42A1-BFD2-959B05F7AE77}">
      <dgm:prSet/>
      <dgm:spPr/>
      <dgm:t>
        <a:bodyPr/>
        <a:lstStyle/>
        <a:p>
          <a:endParaRPr lang="en-US"/>
        </a:p>
      </dgm:t>
    </dgm:pt>
    <dgm:pt modelId="{A2D50A2D-7295-4BC5-93BA-58FCFEDDFF9D}">
      <dgm:prSet phldrT="[Text]" custT="1"/>
      <dgm:spPr>
        <a:solidFill>
          <a:srgbClr val="7030A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100" dirty="0" smtClean="0">
              <a:solidFill>
                <a:srgbClr val="FFFF00"/>
              </a:solidFill>
            </a:rPr>
            <a:t>Demographic</a:t>
          </a:r>
          <a:endParaRPr lang="en-US" sz="1100" dirty="0">
            <a:solidFill>
              <a:srgbClr val="FFFF00"/>
            </a:solidFill>
          </a:endParaRPr>
        </a:p>
      </dgm:t>
    </dgm:pt>
    <dgm:pt modelId="{6921E3AE-FB44-4F72-A523-2F7FB137452A}" type="parTrans" cxnId="{B8C4CE1B-2061-40F3-A429-CB3F08FE236E}">
      <dgm:prSet/>
      <dgm:spPr/>
      <dgm:t>
        <a:bodyPr/>
        <a:lstStyle/>
        <a:p>
          <a:endParaRPr lang="en-US"/>
        </a:p>
      </dgm:t>
    </dgm:pt>
    <dgm:pt modelId="{0F895041-4A77-45FE-AD27-152798B8CC94}" type="sibTrans" cxnId="{B8C4CE1B-2061-40F3-A429-CB3F08FE236E}">
      <dgm:prSet/>
      <dgm:spPr/>
      <dgm:t>
        <a:bodyPr/>
        <a:lstStyle/>
        <a:p>
          <a:endParaRPr lang="en-US"/>
        </a:p>
      </dgm:t>
    </dgm:pt>
    <dgm:pt modelId="{5C8B2482-96E2-4445-A59D-B3157E5A6BB6}">
      <dgm:prSet phldrT="[Text]"/>
      <dgm:spPr>
        <a:solidFill>
          <a:srgbClr val="FFC00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Behavioral</a:t>
          </a:r>
          <a:endParaRPr lang="en-US" dirty="0">
            <a:solidFill>
              <a:srgbClr val="002060"/>
            </a:solidFill>
          </a:endParaRPr>
        </a:p>
      </dgm:t>
    </dgm:pt>
    <dgm:pt modelId="{FF846912-0B22-4C86-8D40-56F76730441C}" type="parTrans" cxnId="{40071147-FE75-49DB-A340-C206C7F0D1D8}">
      <dgm:prSet/>
      <dgm:spPr/>
      <dgm:t>
        <a:bodyPr/>
        <a:lstStyle/>
        <a:p>
          <a:endParaRPr lang="en-US"/>
        </a:p>
      </dgm:t>
    </dgm:pt>
    <dgm:pt modelId="{FC0EF2D7-4C5E-4D8B-8F59-3DA47202AE18}" type="sibTrans" cxnId="{40071147-FE75-49DB-A340-C206C7F0D1D8}">
      <dgm:prSet/>
      <dgm:spPr/>
      <dgm:t>
        <a:bodyPr/>
        <a:lstStyle/>
        <a:p>
          <a:endParaRPr lang="en-US"/>
        </a:p>
      </dgm:t>
    </dgm:pt>
    <dgm:pt modelId="{5DD24A8A-8F9C-4FAA-800C-CB00C3FDB0AE}">
      <dgm:prSet phldrT="[Text]" custT="1"/>
      <dgm:spPr/>
      <dgm:t>
        <a:bodyPr/>
        <a:lstStyle/>
        <a:p>
          <a:r>
            <a:rPr lang="en-US" sz="1400" b="1" dirty="0" smtClean="0"/>
            <a:t>Data Filter based on certain attributes</a:t>
          </a:r>
          <a:endParaRPr lang="en-US" sz="1400" b="1" dirty="0"/>
        </a:p>
      </dgm:t>
    </dgm:pt>
    <dgm:pt modelId="{5EA3921F-E000-4954-97BE-2DB266F57681}" type="parTrans" cxnId="{D712B213-5676-41A9-8D74-D08E1B819C9E}">
      <dgm:prSet/>
      <dgm:spPr/>
      <dgm:t>
        <a:bodyPr/>
        <a:lstStyle/>
        <a:p>
          <a:endParaRPr lang="en-US"/>
        </a:p>
      </dgm:t>
    </dgm:pt>
    <dgm:pt modelId="{106CB9EF-4709-4C0E-8470-4558ABAF8D01}" type="sibTrans" cxnId="{D712B213-5676-41A9-8D74-D08E1B819C9E}">
      <dgm:prSet/>
      <dgm:spPr/>
      <dgm:t>
        <a:bodyPr/>
        <a:lstStyle/>
        <a:p>
          <a:endParaRPr lang="en-US"/>
        </a:p>
      </dgm:t>
    </dgm:pt>
    <dgm:pt modelId="{EA2D0E0F-08A3-4487-9815-2E2FF0189B40}" type="pres">
      <dgm:prSet presAssocID="{9AE1C32D-05BE-4A23-93B4-4B19B9B8470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DCB9D5-4256-4DAC-9D3C-942EA597E7F8}" type="pres">
      <dgm:prSet presAssocID="{9AE1C32D-05BE-4A23-93B4-4B19B9B8470E}" presName="ellipse" presStyleLbl="trBgShp" presStyleIdx="0" presStyleCnt="1"/>
      <dgm:spPr>
        <a:solidFill>
          <a:schemeClr val="accent2">
            <a:lumMod val="40000"/>
            <a:lumOff val="60000"/>
            <a:alpha val="40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</dgm:pt>
    <dgm:pt modelId="{A8F90295-B065-438F-9C5F-325CFD80538D}" type="pres">
      <dgm:prSet presAssocID="{9AE1C32D-05BE-4A23-93B4-4B19B9B8470E}" presName="arrow1" presStyleLbl="fgShp" presStyleIdx="0" presStyleCnt="1" custLinFactNeighborY="-1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F4AE287-28E8-486A-B0A2-DA6F7933E8E2}" type="pres">
      <dgm:prSet presAssocID="{9AE1C32D-05BE-4A23-93B4-4B19B9B8470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CB746-4BEB-4A85-AA81-AB8E154D7530}" type="pres">
      <dgm:prSet presAssocID="{A2D50A2D-7295-4BC5-93BA-58FCFEDDFF9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73AFC-25F2-4328-8D08-836E5E8CE8B7}" type="pres">
      <dgm:prSet presAssocID="{5C8B2482-96E2-4445-A59D-B3157E5A6BB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B68D2-6BC7-4C51-989C-4151E60A0EA4}" type="pres">
      <dgm:prSet presAssocID="{5DD24A8A-8F9C-4FAA-800C-CB00C3FDB0A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0CB3C-72F3-4006-85EB-69CD80B0F058}" type="pres">
      <dgm:prSet presAssocID="{9AE1C32D-05BE-4A23-93B4-4B19B9B8470E}" presName="funnel" presStyleLbl="trAlignAcc1" presStyleIdx="0" presStyleCnt="1" custLinFactNeighborX="-1128"/>
      <dgm:spPr>
        <a:ln>
          <a:solidFill>
            <a:schemeClr val="accent2">
              <a:lumMod val="60000"/>
              <a:lumOff val="40000"/>
            </a:schemeClr>
          </a:solidFill>
        </a:ln>
      </dgm:spPr>
    </dgm:pt>
  </dgm:ptLst>
  <dgm:cxnLst>
    <dgm:cxn modelId="{AB47461F-A48D-4701-BF47-5CD1487660B5}" type="presOf" srcId="{5DD24A8A-8F9C-4FAA-800C-CB00C3FDB0AE}" destId="{6F4AE287-28E8-486A-B0A2-DA6F7933E8E2}" srcOrd="0" destOrd="0" presId="urn:microsoft.com/office/officeart/2005/8/layout/funnel1"/>
    <dgm:cxn modelId="{40071147-FE75-49DB-A340-C206C7F0D1D8}" srcId="{9AE1C32D-05BE-4A23-93B4-4B19B9B8470E}" destId="{5C8B2482-96E2-4445-A59D-B3157E5A6BB6}" srcOrd="2" destOrd="0" parTransId="{FF846912-0B22-4C86-8D40-56F76730441C}" sibTransId="{FC0EF2D7-4C5E-4D8B-8F59-3DA47202AE18}"/>
    <dgm:cxn modelId="{449B131F-9EDC-4970-B165-11554EC7D9A1}" type="presOf" srcId="{A2D50A2D-7295-4BC5-93BA-58FCFEDDFF9D}" destId="{C7B73AFC-25F2-4328-8D08-836E5E8CE8B7}" srcOrd="0" destOrd="0" presId="urn:microsoft.com/office/officeart/2005/8/layout/funnel1"/>
    <dgm:cxn modelId="{D712B213-5676-41A9-8D74-D08E1B819C9E}" srcId="{9AE1C32D-05BE-4A23-93B4-4B19B9B8470E}" destId="{5DD24A8A-8F9C-4FAA-800C-CB00C3FDB0AE}" srcOrd="3" destOrd="0" parTransId="{5EA3921F-E000-4954-97BE-2DB266F57681}" sibTransId="{106CB9EF-4709-4C0E-8470-4558ABAF8D01}"/>
    <dgm:cxn modelId="{30536245-59B8-4703-893B-78F1CDFAEA2F}" type="presOf" srcId="{5C8B2482-96E2-4445-A59D-B3157E5A6BB6}" destId="{3A3CB746-4BEB-4A85-AA81-AB8E154D7530}" srcOrd="0" destOrd="0" presId="urn:microsoft.com/office/officeart/2005/8/layout/funnel1"/>
    <dgm:cxn modelId="{97C2AAAA-99AD-4FB9-B38B-17A704367718}" type="presOf" srcId="{9AE1C32D-05BE-4A23-93B4-4B19B9B8470E}" destId="{EA2D0E0F-08A3-4487-9815-2E2FF0189B40}" srcOrd="0" destOrd="0" presId="urn:microsoft.com/office/officeart/2005/8/layout/funnel1"/>
    <dgm:cxn modelId="{B8C4CE1B-2061-40F3-A429-CB3F08FE236E}" srcId="{9AE1C32D-05BE-4A23-93B4-4B19B9B8470E}" destId="{A2D50A2D-7295-4BC5-93BA-58FCFEDDFF9D}" srcOrd="1" destOrd="0" parTransId="{6921E3AE-FB44-4F72-A523-2F7FB137452A}" sibTransId="{0F895041-4A77-45FE-AD27-152798B8CC94}"/>
    <dgm:cxn modelId="{E68A3F6A-27F8-4CBC-B188-873F5C904523}" type="presOf" srcId="{A76CDB91-03DB-4229-8645-5643364106C4}" destId="{A2BB68D2-6BC7-4C51-989C-4151E60A0EA4}" srcOrd="0" destOrd="0" presId="urn:microsoft.com/office/officeart/2005/8/layout/funnel1"/>
    <dgm:cxn modelId="{93336B20-2B1A-42A1-BFD2-959B05F7AE77}" srcId="{9AE1C32D-05BE-4A23-93B4-4B19B9B8470E}" destId="{A76CDB91-03DB-4229-8645-5643364106C4}" srcOrd="0" destOrd="0" parTransId="{33E5FDC5-F7B3-401E-9B2D-46C2F2DA7E20}" sibTransId="{49ECD1F6-0CF3-476A-9F19-A0B61BC98FA1}"/>
    <dgm:cxn modelId="{F8D39E09-80A7-4EE4-B438-48D5B70E7C56}" type="presParOf" srcId="{EA2D0E0F-08A3-4487-9815-2E2FF0189B40}" destId="{83DCB9D5-4256-4DAC-9D3C-942EA597E7F8}" srcOrd="0" destOrd="0" presId="urn:microsoft.com/office/officeart/2005/8/layout/funnel1"/>
    <dgm:cxn modelId="{2379CC38-ACFD-4DA7-AE28-6B94A9B222BB}" type="presParOf" srcId="{EA2D0E0F-08A3-4487-9815-2E2FF0189B40}" destId="{A8F90295-B065-438F-9C5F-325CFD80538D}" srcOrd="1" destOrd="0" presId="urn:microsoft.com/office/officeart/2005/8/layout/funnel1"/>
    <dgm:cxn modelId="{9C94296E-CA08-4587-9F6A-F9FC1DC6EAA2}" type="presParOf" srcId="{EA2D0E0F-08A3-4487-9815-2E2FF0189B40}" destId="{6F4AE287-28E8-486A-B0A2-DA6F7933E8E2}" srcOrd="2" destOrd="0" presId="urn:microsoft.com/office/officeart/2005/8/layout/funnel1"/>
    <dgm:cxn modelId="{B85D9634-B949-497A-8381-6ABE5090432C}" type="presParOf" srcId="{EA2D0E0F-08A3-4487-9815-2E2FF0189B40}" destId="{3A3CB746-4BEB-4A85-AA81-AB8E154D7530}" srcOrd="3" destOrd="0" presId="urn:microsoft.com/office/officeart/2005/8/layout/funnel1"/>
    <dgm:cxn modelId="{946CEB29-A5E4-4DED-9CE2-5DEC0DB148D8}" type="presParOf" srcId="{EA2D0E0F-08A3-4487-9815-2E2FF0189B40}" destId="{C7B73AFC-25F2-4328-8D08-836E5E8CE8B7}" srcOrd="4" destOrd="0" presId="urn:microsoft.com/office/officeart/2005/8/layout/funnel1"/>
    <dgm:cxn modelId="{512FC337-B701-42C2-A9BC-2461864DDD1D}" type="presParOf" srcId="{EA2D0E0F-08A3-4487-9815-2E2FF0189B40}" destId="{A2BB68D2-6BC7-4C51-989C-4151E60A0EA4}" srcOrd="5" destOrd="0" presId="urn:microsoft.com/office/officeart/2005/8/layout/funnel1"/>
    <dgm:cxn modelId="{606DB47A-C2FF-46B7-AB94-175F2EBFB38C}" type="presParOf" srcId="{EA2D0E0F-08A3-4487-9815-2E2FF0189B40}" destId="{F4A0CB3C-72F3-4006-85EB-69CD80B0F05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97DC93-B571-49CB-A680-3FAA5A4D9273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269A909B-2F4E-4E4C-A3E3-4A607166802B}">
      <dgm:prSet phldrT="[Text]"/>
      <dgm:spPr>
        <a:solidFill>
          <a:schemeClr val="accent6">
            <a:lumMod val="50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smtClean="0">
              <a:solidFill>
                <a:schemeClr val="accent5">
                  <a:lumMod val="20000"/>
                  <a:lumOff val="80000"/>
                </a:schemeClr>
              </a:solidFill>
            </a:rPr>
            <a:t>Reduce</a:t>
          </a:r>
          <a:endParaRPr lang="en-US" dirty="0">
            <a:solidFill>
              <a:schemeClr val="accent5">
                <a:lumMod val="20000"/>
                <a:lumOff val="80000"/>
              </a:schemeClr>
            </a:solidFill>
          </a:endParaRPr>
        </a:p>
      </dgm:t>
    </dgm:pt>
    <dgm:pt modelId="{31B34BD2-7FF0-4A4D-857F-5C86B455A78A}" type="parTrans" cxnId="{9623FDA7-D227-4B27-9D1F-52C722A572A4}">
      <dgm:prSet/>
      <dgm:spPr/>
      <dgm:t>
        <a:bodyPr/>
        <a:lstStyle/>
        <a:p>
          <a:endParaRPr lang="en-US"/>
        </a:p>
      </dgm:t>
    </dgm:pt>
    <dgm:pt modelId="{748A64D8-D3FB-4C95-9315-49F3BDC74608}" type="sibTrans" cxnId="{9623FDA7-D227-4B27-9D1F-52C722A572A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007C18B8-0244-4A0E-9D65-2D41BC06DDA1}">
      <dgm:prSet phldrT="[Text]"/>
      <dgm:spPr>
        <a:solidFill>
          <a:schemeClr val="accent5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Map1</a:t>
          </a:r>
          <a:endParaRPr lang="en-US" dirty="0">
            <a:solidFill>
              <a:srgbClr val="002060"/>
            </a:solidFill>
          </a:endParaRPr>
        </a:p>
      </dgm:t>
    </dgm:pt>
    <dgm:pt modelId="{8EBB2B8C-FE31-4850-B797-D6388D6244B2}" type="parTrans" cxnId="{A2680626-0CD7-46E9-83E5-40BE4681EF1D}">
      <dgm:prSet/>
      <dgm:spPr/>
      <dgm:t>
        <a:bodyPr/>
        <a:lstStyle/>
        <a:p>
          <a:endParaRPr lang="en-US"/>
        </a:p>
      </dgm:t>
    </dgm:pt>
    <dgm:pt modelId="{D4341890-475C-41C6-9CB9-85E73CA062F4}" type="sibTrans" cxnId="{A2680626-0CD7-46E9-83E5-40BE4681EF1D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D5E1AE23-54B0-4B2E-9530-EA90C9B2161A}">
      <dgm:prSet phldrT="[Text]"/>
      <dgm:spPr>
        <a:solidFill>
          <a:srgbClr val="FF000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Map2</a:t>
          </a:r>
          <a:endParaRPr lang="en-US" dirty="0">
            <a:solidFill>
              <a:srgbClr val="FFFF00"/>
            </a:solidFill>
          </a:endParaRPr>
        </a:p>
      </dgm:t>
    </dgm:pt>
    <dgm:pt modelId="{05CCCA7D-71E8-474E-BD54-B3802751EC48}" type="parTrans" cxnId="{C0AA665A-89B1-48DA-AFEF-DD8106CFE194}">
      <dgm:prSet/>
      <dgm:spPr/>
      <dgm:t>
        <a:bodyPr/>
        <a:lstStyle/>
        <a:p>
          <a:endParaRPr lang="en-US"/>
        </a:p>
      </dgm:t>
    </dgm:pt>
    <dgm:pt modelId="{7C300FDC-EAF1-40A4-8E5B-C0DE9D3955D1}" type="sibTrans" cxnId="{C0AA665A-89B1-48DA-AFEF-DD8106CFE19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AFCE28A1-9804-4B4A-BBB8-6096EF9C5393}" type="pres">
      <dgm:prSet presAssocID="{2B97DC93-B571-49CB-A680-3FAA5A4D927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5FB50D1-2D46-4E00-9D21-DF8DB442B051}" type="pres">
      <dgm:prSet presAssocID="{269A909B-2F4E-4E4C-A3E3-4A607166802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D655A-C231-425C-963A-93BDFBFAE599}" type="pres">
      <dgm:prSet presAssocID="{269A909B-2F4E-4E4C-A3E3-4A607166802B}" presName="gear1srcNode" presStyleLbl="node1" presStyleIdx="0" presStyleCnt="3"/>
      <dgm:spPr/>
      <dgm:t>
        <a:bodyPr/>
        <a:lstStyle/>
        <a:p>
          <a:endParaRPr lang="en-US"/>
        </a:p>
      </dgm:t>
    </dgm:pt>
    <dgm:pt modelId="{4AAA8BC2-6834-4BDC-9A10-9C1BF5A8D9CB}" type="pres">
      <dgm:prSet presAssocID="{269A909B-2F4E-4E4C-A3E3-4A607166802B}" presName="gear1dstNode" presStyleLbl="node1" presStyleIdx="0" presStyleCnt="3"/>
      <dgm:spPr/>
      <dgm:t>
        <a:bodyPr/>
        <a:lstStyle/>
        <a:p>
          <a:endParaRPr lang="en-US"/>
        </a:p>
      </dgm:t>
    </dgm:pt>
    <dgm:pt modelId="{AD7389FD-CDCB-42C3-9562-656A5230207D}" type="pres">
      <dgm:prSet presAssocID="{007C18B8-0244-4A0E-9D65-2D41BC06DDA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34E15-1EC1-4537-9B50-258286810EB4}" type="pres">
      <dgm:prSet presAssocID="{007C18B8-0244-4A0E-9D65-2D41BC06DDA1}" presName="gear2srcNode" presStyleLbl="node1" presStyleIdx="1" presStyleCnt="3"/>
      <dgm:spPr/>
      <dgm:t>
        <a:bodyPr/>
        <a:lstStyle/>
        <a:p>
          <a:endParaRPr lang="en-US"/>
        </a:p>
      </dgm:t>
    </dgm:pt>
    <dgm:pt modelId="{4D2CA2CF-1DDE-4817-8CBC-DF64984C55B4}" type="pres">
      <dgm:prSet presAssocID="{007C18B8-0244-4A0E-9D65-2D41BC06DDA1}" presName="gear2dstNode" presStyleLbl="node1" presStyleIdx="1" presStyleCnt="3"/>
      <dgm:spPr/>
      <dgm:t>
        <a:bodyPr/>
        <a:lstStyle/>
        <a:p>
          <a:endParaRPr lang="en-US"/>
        </a:p>
      </dgm:t>
    </dgm:pt>
    <dgm:pt modelId="{38D49978-D2DF-4D71-AE7E-A066BF4F782C}" type="pres">
      <dgm:prSet presAssocID="{D5E1AE23-54B0-4B2E-9530-EA90C9B2161A}" presName="gear3" presStyleLbl="node1" presStyleIdx="2" presStyleCnt="3"/>
      <dgm:spPr/>
      <dgm:t>
        <a:bodyPr/>
        <a:lstStyle/>
        <a:p>
          <a:endParaRPr lang="en-US"/>
        </a:p>
      </dgm:t>
    </dgm:pt>
    <dgm:pt modelId="{562AFE71-5C76-446C-A3BE-7A0D03AAA4F6}" type="pres">
      <dgm:prSet presAssocID="{D5E1AE23-54B0-4B2E-9530-EA90C9B2161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5E2AB-3AF2-446C-80E9-EF5634E69F6C}" type="pres">
      <dgm:prSet presAssocID="{D5E1AE23-54B0-4B2E-9530-EA90C9B2161A}" presName="gear3srcNode" presStyleLbl="node1" presStyleIdx="2" presStyleCnt="3"/>
      <dgm:spPr/>
      <dgm:t>
        <a:bodyPr/>
        <a:lstStyle/>
        <a:p>
          <a:endParaRPr lang="en-US"/>
        </a:p>
      </dgm:t>
    </dgm:pt>
    <dgm:pt modelId="{4934823F-B38C-4F1B-9B7A-9D0891CEED0F}" type="pres">
      <dgm:prSet presAssocID="{D5E1AE23-54B0-4B2E-9530-EA90C9B2161A}" presName="gear3dstNode" presStyleLbl="node1" presStyleIdx="2" presStyleCnt="3"/>
      <dgm:spPr/>
      <dgm:t>
        <a:bodyPr/>
        <a:lstStyle/>
        <a:p>
          <a:endParaRPr lang="en-US"/>
        </a:p>
      </dgm:t>
    </dgm:pt>
    <dgm:pt modelId="{D83EB8A6-F745-4171-91CB-D9DF2E228DC1}" type="pres">
      <dgm:prSet presAssocID="{748A64D8-D3FB-4C95-9315-49F3BDC7460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86CA5789-6D3C-4097-B029-CCB7E6D072CD}" type="pres">
      <dgm:prSet presAssocID="{D4341890-475C-41C6-9CB9-85E73CA062F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DA5FBC7-6955-4C28-82CB-520677133973}" type="pres">
      <dgm:prSet presAssocID="{7C300FDC-EAF1-40A4-8E5B-C0DE9D3955D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AA9BFDF-5584-457A-95AC-FD6F197DF693}" type="presOf" srcId="{7C300FDC-EAF1-40A4-8E5B-C0DE9D3955D1}" destId="{6DA5FBC7-6955-4C28-82CB-520677133973}" srcOrd="0" destOrd="0" presId="urn:microsoft.com/office/officeart/2005/8/layout/gear1"/>
    <dgm:cxn modelId="{88FC7D76-2C6C-40F4-BF97-2405ED1E4733}" type="presOf" srcId="{D4341890-475C-41C6-9CB9-85E73CA062F4}" destId="{86CA5789-6D3C-4097-B029-CCB7E6D072CD}" srcOrd="0" destOrd="0" presId="urn:microsoft.com/office/officeart/2005/8/layout/gear1"/>
    <dgm:cxn modelId="{605B21EB-FB21-4BFC-BEC9-100649F0EB87}" type="presOf" srcId="{269A909B-2F4E-4E4C-A3E3-4A607166802B}" destId="{096D655A-C231-425C-963A-93BDFBFAE599}" srcOrd="1" destOrd="0" presId="urn:microsoft.com/office/officeart/2005/8/layout/gear1"/>
    <dgm:cxn modelId="{F5C03E30-565C-4002-9D79-764FC62A1743}" type="presOf" srcId="{D5E1AE23-54B0-4B2E-9530-EA90C9B2161A}" destId="{22E5E2AB-3AF2-446C-80E9-EF5634E69F6C}" srcOrd="2" destOrd="0" presId="urn:microsoft.com/office/officeart/2005/8/layout/gear1"/>
    <dgm:cxn modelId="{EAF20098-E87A-406A-B80D-719F5D2495D0}" type="presOf" srcId="{007C18B8-0244-4A0E-9D65-2D41BC06DDA1}" destId="{AD7389FD-CDCB-42C3-9562-656A5230207D}" srcOrd="0" destOrd="0" presId="urn:microsoft.com/office/officeart/2005/8/layout/gear1"/>
    <dgm:cxn modelId="{A2680626-0CD7-46E9-83E5-40BE4681EF1D}" srcId="{2B97DC93-B571-49CB-A680-3FAA5A4D9273}" destId="{007C18B8-0244-4A0E-9D65-2D41BC06DDA1}" srcOrd="1" destOrd="0" parTransId="{8EBB2B8C-FE31-4850-B797-D6388D6244B2}" sibTransId="{D4341890-475C-41C6-9CB9-85E73CA062F4}"/>
    <dgm:cxn modelId="{EE112CFF-4710-46DA-B923-F8534281350B}" type="presOf" srcId="{007C18B8-0244-4A0E-9D65-2D41BC06DDA1}" destId="{4D2CA2CF-1DDE-4817-8CBC-DF64984C55B4}" srcOrd="2" destOrd="0" presId="urn:microsoft.com/office/officeart/2005/8/layout/gear1"/>
    <dgm:cxn modelId="{31A01C08-96A7-45B0-81C0-B8FE3EB86D39}" type="presOf" srcId="{007C18B8-0244-4A0E-9D65-2D41BC06DDA1}" destId="{6F234E15-1EC1-4537-9B50-258286810EB4}" srcOrd="1" destOrd="0" presId="urn:microsoft.com/office/officeart/2005/8/layout/gear1"/>
    <dgm:cxn modelId="{8D944593-00BF-4933-82A0-B8218DD2CE0E}" type="presOf" srcId="{269A909B-2F4E-4E4C-A3E3-4A607166802B}" destId="{4AAA8BC2-6834-4BDC-9A10-9C1BF5A8D9CB}" srcOrd="2" destOrd="0" presId="urn:microsoft.com/office/officeart/2005/8/layout/gear1"/>
    <dgm:cxn modelId="{8BCF50ED-52CA-464E-AEBE-A284CFD8943C}" type="presOf" srcId="{269A909B-2F4E-4E4C-A3E3-4A607166802B}" destId="{75FB50D1-2D46-4E00-9D21-DF8DB442B051}" srcOrd="0" destOrd="0" presId="urn:microsoft.com/office/officeart/2005/8/layout/gear1"/>
    <dgm:cxn modelId="{C0AA665A-89B1-48DA-AFEF-DD8106CFE194}" srcId="{2B97DC93-B571-49CB-A680-3FAA5A4D9273}" destId="{D5E1AE23-54B0-4B2E-9530-EA90C9B2161A}" srcOrd="2" destOrd="0" parTransId="{05CCCA7D-71E8-474E-BD54-B3802751EC48}" sibTransId="{7C300FDC-EAF1-40A4-8E5B-C0DE9D3955D1}"/>
    <dgm:cxn modelId="{9623FDA7-D227-4B27-9D1F-52C722A572A4}" srcId="{2B97DC93-B571-49CB-A680-3FAA5A4D9273}" destId="{269A909B-2F4E-4E4C-A3E3-4A607166802B}" srcOrd="0" destOrd="0" parTransId="{31B34BD2-7FF0-4A4D-857F-5C86B455A78A}" sibTransId="{748A64D8-D3FB-4C95-9315-49F3BDC74608}"/>
    <dgm:cxn modelId="{CD4A3162-9D13-4700-AF8E-44B6F49AF401}" type="presOf" srcId="{2B97DC93-B571-49CB-A680-3FAA5A4D9273}" destId="{AFCE28A1-9804-4B4A-BBB8-6096EF9C5393}" srcOrd="0" destOrd="0" presId="urn:microsoft.com/office/officeart/2005/8/layout/gear1"/>
    <dgm:cxn modelId="{65D9D813-00A9-4012-AC42-0FDA91208D8B}" type="presOf" srcId="{748A64D8-D3FB-4C95-9315-49F3BDC74608}" destId="{D83EB8A6-F745-4171-91CB-D9DF2E228DC1}" srcOrd="0" destOrd="0" presId="urn:microsoft.com/office/officeart/2005/8/layout/gear1"/>
    <dgm:cxn modelId="{3DFBC54A-7CD3-47BB-8DAB-762AA51D6A70}" type="presOf" srcId="{D5E1AE23-54B0-4B2E-9530-EA90C9B2161A}" destId="{38D49978-D2DF-4D71-AE7E-A066BF4F782C}" srcOrd="0" destOrd="0" presId="urn:microsoft.com/office/officeart/2005/8/layout/gear1"/>
    <dgm:cxn modelId="{EA93178C-DD58-4444-902A-28037C5AD19E}" type="presOf" srcId="{D5E1AE23-54B0-4B2E-9530-EA90C9B2161A}" destId="{4934823F-B38C-4F1B-9B7A-9D0891CEED0F}" srcOrd="3" destOrd="0" presId="urn:microsoft.com/office/officeart/2005/8/layout/gear1"/>
    <dgm:cxn modelId="{48DE08B7-2C7D-4E78-9FAD-DB0AEB334141}" type="presOf" srcId="{D5E1AE23-54B0-4B2E-9530-EA90C9B2161A}" destId="{562AFE71-5C76-446C-A3BE-7A0D03AAA4F6}" srcOrd="1" destOrd="0" presId="urn:microsoft.com/office/officeart/2005/8/layout/gear1"/>
    <dgm:cxn modelId="{802B616A-7BC1-4316-BFB6-3D9EEDAE0FEF}" type="presParOf" srcId="{AFCE28A1-9804-4B4A-BBB8-6096EF9C5393}" destId="{75FB50D1-2D46-4E00-9D21-DF8DB442B051}" srcOrd="0" destOrd="0" presId="urn:microsoft.com/office/officeart/2005/8/layout/gear1"/>
    <dgm:cxn modelId="{EE815B7A-B916-40C0-AA4D-B103182B21D1}" type="presParOf" srcId="{AFCE28A1-9804-4B4A-BBB8-6096EF9C5393}" destId="{096D655A-C231-425C-963A-93BDFBFAE599}" srcOrd="1" destOrd="0" presId="urn:microsoft.com/office/officeart/2005/8/layout/gear1"/>
    <dgm:cxn modelId="{D1E43317-AFA7-4D30-8A53-555B6901144C}" type="presParOf" srcId="{AFCE28A1-9804-4B4A-BBB8-6096EF9C5393}" destId="{4AAA8BC2-6834-4BDC-9A10-9C1BF5A8D9CB}" srcOrd="2" destOrd="0" presId="urn:microsoft.com/office/officeart/2005/8/layout/gear1"/>
    <dgm:cxn modelId="{263F866F-2612-4BF9-B02B-88EC23BFE6A9}" type="presParOf" srcId="{AFCE28A1-9804-4B4A-BBB8-6096EF9C5393}" destId="{AD7389FD-CDCB-42C3-9562-656A5230207D}" srcOrd="3" destOrd="0" presId="urn:microsoft.com/office/officeart/2005/8/layout/gear1"/>
    <dgm:cxn modelId="{218587DE-8E6C-4272-8A03-BB688576F202}" type="presParOf" srcId="{AFCE28A1-9804-4B4A-BBB8-6096EF9C5393}" destId="{6F234E15-1EC1-4537-9B50-258286810EB4}" srcOrd="4" destOrd="0" presId="urn:microsoft.com/office/officeart/2005/8/layout/gear1"/>
    <dgm:cxn modelId="{D356EF33-E539-48EE-A90B-5B8832A3ACC5}" type="presParOf" srcId="{AFCE28A1-9804-4B4A-BBB8-6096EF9C5393}" destId="{4D2CA2CF-1DDE-4817-8CBC-DF64984C55B4}" srcOrd="5" destOrd="0" presId="urn:microsoft.com/office/officeart/2005/8/layout/gear1"/>
    <dgm:cxn modelId="{9DF4738C-12AE-455F-A226-CA1F8A336B6E}" type="presParOf" srcId="{AFCE28A1-9804-4B4A-BBB8-6096EF9C5393}" destId="{38D49978-D2DF-4D71-AE7E-A066BF4F782C}" srcOrd="6" destOrd="0" presId="urn:microsoft.com/office/officeart/2005/8/layout/gear1"/>
    <dgm:cxn modelId="{BAE45993-FE0A-452B-8AD6-1201EC42221D}" type="presParOf" srcId="{AFCE28A1-9804-4B4A-BBB8-6096EF9C5393}" destId="{562AFE71-5C76-446C-A3BE-7A0D03AAA4F6}" srcOrd="7" destOrd="0" presId="urn:microsoft.com/office/officeart/2005/8/layout/gear1"/>
    <dgm:cxn modelId="{4B40215D-C3E4-4374-B6BD-DA22012C6A3E}" type="presParOf" srcId="{AFCE28A1-9804-4B4A-BBB8-6096EF9C5393}" destId="{22E5E2AB-3AF2-446C-80E9-EF5634E69F6C}" srcOrd="8" destOrd="0" presId="urn:microsoft.com/office/officeart/2005/8/layout/gear1"/>
    <dgm:cxn modelId="{D586B7C6-4EC0-4AB5-90CA-DABB35B79771}" type="presParOf" srcId="{AFCE28A1-9804-4B4A-BBB8-6096EF9C5393}" destId="{4934823F-B38C-4F1B-9B7A-9D0891CEED0F}" srcOrd="9" destOrd="0" presId="urn:microsoft.com/office/officeart/2005/8/layout/gear1"/>
    <dgm:cxn modelId="{39A0A577-E8D4-4A54-8208-757447E65AAE}" type="presParOf" srcId="{AFCE28A1-9804-4B4A-BBB8-6096EF9C5393}" destId="{D83EB8A6-F745-4171-91CB-D9DF2E228DC1}" srcOrd="10" destOrd="0" presId="urn:microsoft.com/office/officeart/2005/8/layout/gear1"/>
    <dgm:cxn modelId="{CE1485A6-7DE6-4BA2-AAF3-899B850F5B36}" type="presParOf" srcId="{AFCE28A1-9804-4B4A-BBB8-6096EF9C5393}" destId="{86CA5789-6D3C-4097-B029-CCB7E6D072CD}" srcOrd="11" destOrd="0" presId="urn:microsoft.com/office/officeart/2005/8/layout/gear1"/>
    <dgm:cxn modelId="{61750861-FBBF-463D-8309-4F50E3AC30CC}" type="presParOf" srcId="{AFCE28A1-9804-4B4A-BBB8-6096EF9C5393}" destId="{6DA5FBC7-6955-4C28-82CB-52067713397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9EDCE-3CCA-4CBA-B000-3BA5B19D944B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6A3517DF-8BAF-4255-987B-608682786BE8}">
      <dgm:prSet phldrT="[Text]"/>
      <dgm:spPr>
        <a:solidFill>
          <a:schemeClr val="accent6">
            <a:lumMod val="50000"/>
          </a:schemeClr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smtClean="0">
              <a:solidFill>
                <a:schemeClr val="accent6">
                  <a:lumMod val="20000"/>
                  <a:lumOff val="80000"/>
                </a:schemeClr>
              </a:solidFill>
            </a:rPr>
            <a:t>Influencer</a:t>
          </a:r>
          <a:endParaRPr lang="en-US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6179ABCE-C4E9-4AB7-9990-ADE06913FA72}" type="parTrans" cxnId="{0229802F-5297-4754-AE93-64124C2A40C3}">
      <dgm:prSet/>
      <dgm:spPr/>
      <dgm:t>
        <a:bodyPr/>
        <a:lstStyle/>
        <a:p>
          <a:endParaRPr lang="en-US"/>
        </a:p>
      </dgm:t>
    </dgm:pt>
    <dgm:pt modelId="{0E829ABF-ECA2-46A0-A581-21918276D085}" type="sibTrans" cxnId="{0229802F-5297-4754-AE93-64124C2A40C3}">
      <dgm:prSet/>
      <dgm:spPr/>
      <dgm:t>
        <a:bodyPr/>
        <a:lstStyle/>
        <a:p>
          <a:endParaRPr lang="en-US"/>
        </a:p>
      </dgm:t>
    </dgm:pt>
    <dgm:pt modelId="{78C5F8BE-CB9A-43F2-A098-976733904F58}">
      <dgm:prSet phldrT="[Text]"/>
      <dgm:spPr>
        <a:solidFill>
          <a:srgbClr val="FF000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smtClean="0">
              <a:solidFill>
                <a:srgbClr val="CCFFFF"/>
              </a:solidFill>
            </a:rPr>
            <a:t>Visualization</a:t>
          </a:r>
          <a:endParaRPr lang="en-US" dirty="0">
            <a:solidFill>
              <a:srgbClr val="CCFFFF"/>
            </a:solidFill>
          </a:endParaRPr>
        </a:p>
      </dgm:t>
    </dgm:pt>
    <dgm:pt modelId="{623C1D88-3A12-4CFC-8C62-7CFAA17E08A4}" type="parTrans" cxnId="{08DE0F6D-88D8-4F8C-80EE-C85056390AD5}">
      <dgm:prSet/>
      <dgm:spPr/>
      <dgm:t>
        <a:bodyPr/>
        <a:lstStyle/>
        <a:p>
          <a:endParaRPr lang="en-US"/>
        </a:p>
      </dgm:t>
    </dgm:pt>
    <dgm:pt modelId="{5FBC3C7C-8520-4986-8B45-B9EACF08412C}" type="sibTrans" cxnId="{08DE0F6D-88D8-4F8C-80EE-C85056390AD5}">
      <dgm:prSet/>
      <dgm:spPr/>
      <dgm:t>
        <a:bodyPr/>
        <a:lstStyle/>
        <a:p>
          <a:endParaRPr lang="en-US"/>
        </a:p>
      </dgm:t>
    </dgm:pt>
    <dgm:pt modelId="{DE527A96-2D53-4A0B-8246-46B33AB4CA3C}">
      <dgm:prSet phldrT="[Text]"/>
      <dgm:spPr>
        <a:solidFill>
          <a:srgbClr val="92D05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Sentimental</a:t>
          </a:r>
          <a:endParaRPr lang="en-US" dirty="0">
            <a:solidFill>
              <a:srgbClr val="0070C0"/>
            </a:solidFill>
          </a:endParaRPr>
        </a:p>
      </dgm:t>
    </dgm:pt>
    <dgm:pt modelId="{30FB5166-727C-4882-BFEE-F9157747E318}" type="parTrans" cxnId="{A0681CE8-3E71-4C9C-A6BE-62DBD1443BB2}">
      <dgm:prSet/>
      <dgm:spPr/>
      <dgm:t>
        <a:bodyPr/>
        <a:lstStyle/>
        <a:p>
          <a:endParaRPr lang="en-US"/>
        </a:p>
      </dgm:t>
    </dgm:pt>
    <dgm:pt modelId="{4B56B5BC-3A69-4878-B0E4-3CE1E292CFB8}" type="sibTrans" cxnId="{A0681CE8-3E71-4C9C-A6BE-62DBD1443BB2}">
      <dgm:prSet/>
      <dgm:spPr/>
      <dgm:t>
        <a:bodyPr/>
        <a:lstStyle/>
        <a:p>
          <a:endParaRPr lang="en-US"/>
        </a:p>
      </dgm:t>
    </dgm:pt>
    <dgm:pt modelId="{B901D230-9330-49B0-8AA3-FC1751032FCE}" type="pres">
      <dgm:prSet presAssocID="{1899EDCE-3CCA-4CBA-B000-3BA5B19D944B}" presName="compositeShape" presStyleCnt="0">
        <dgm:presLayoutVars>
          <dgm:chMax val="7"/>
          <dgm:dir/>
          <dgm:resizeHandles val="exact"/>
        </dgm:presLayoutVars>
      </dgm:prSet>
      <dgm:spPr/>
    </dgm:pt>
    <dgm:pt modelId="{01661C6C-040C-48A5-8C61-494E44386292}" type="pres">
      <dgm:prSet presAssocID="{1899EDCE-3CCA-4CBA-B000-3BA5B19D944B}" presName="wedge1" presStyleLbl="node1" presStyleIdx="0" presStyleCnt="3"/>
      <dgm:spPr/>
      <dgm:t>
        <a:bodyPr/>
        <a:lstStyle/>
        <a:p>
          <a:endParaRPr lang="en-US"/>
        </a:p>
      </dgm:t>
    </dgm:pt>
    <dgm:pt modelId="{F304B504-F3ED-4E73-965F-5D023EFF4855}" type="pres">
      <dgm:prSet presAssocID="{1899EDCE-3CCA-4CBA-B000-3BA5B19D944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F4376-0C41-445D-8EBF-9AF2EC1A2E00}" type="pres">
      <dgm:prSet presAssocID="{1899EDCE-3CCA-4CBA-B000-3BA5B19D944B}" presName="wedge2" presStyleLbl="node1" presStyleIdx="1" presStyleCnt="3"/>
      <dgm:spPr/>
      <dgm:t>
        <a:bodyPr/>
        <a:lstStyle/>
        <a:p>
          <a:endParaRPr lang="en-US"/>
        </a:p>
      </dgm:t>
    </dgm:pt>
    <dgm:pt modelId="{FE0E18D4-4C32-4571-9430-355130B75BB5}" type="pres">
      <dgm:prSet presAssocID="{1899EDCE-3CCA-4CBA-B000-3BA5B19D944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A0AB7-382B-4C88-96D8-5E2DA4E1BA08}" type="pres">
      <dgm:prSet presAssocID="{1899EDCE-3CCA-4CBA-B000-3BA5B19D944B}" presName="wedge3" presStyleLbl="node1" presStyleIdx="2" presStyleCnt="3"/>
      <dgm:spPr/>
      <dgm:t>
        <a:bodyPr/>
        <a:lstStyle/>
        <a:p>
          <a:endParaRPr lang="en-US"/>
        </a:p>
      </dgm:t>
    </dgm:pt>
    <dgm:pt modelId="{70439185-EFA3-4426-AD53-73B8D16E5E1D}" type="pres">
      <dgm:prSet presAssocID="{1899EDCE-3CCA-4CBA-B000-3BA5B19D944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D01F8-9223-4D7F-BCBF-D0FBBC21B5DE}" type="presOf" srcId="{78C5F8BE-CB9A-43F2-A098-976733904F58}" destId="{BDEF4376-0C41-445D-8EBF-9AF2EC1A2E00}" srcOrd="0" destOrd="0" presId="urn:microsoft.com/office/officeart/2005/8/layout/chart3"/>
    <dgm:cxn modelId="{0229802F-5297-4754-AE93-64124C2A40C3}" srcId="{1899EDCE-3CCA-4CBA-B000-3BA5B19D944B}" destId="{6A3517DF-8BAF-4255-987B-608682786BE8}" srcOrd="0" destOrd="0" parTransId="{6179ABCE-C4E9-4AB7-9990-ADE06913FA72}" sibTransId="{0E829ABF-ECA2-46A0-A581-21918276D085}"/>
    <dgm:cxn modelId="{53D8122D-AF25-4D46-9E9C-333EE4B2464C}" type="presOf" srcId="{1899EDCE-3CCA-4CBA-B000-3BA5B19D944B}" destId="{B901D230-9330-49B0-8AA3-FC1751032FCE}" srcOrd="0" destOrd="0" presId="urn:microsoft.com/office/officeart/2005/8/layout/chart3"/>
    <dgm:cxn modelId="{A0681CE8-3E71-4C9C-A6BE-62DBD1443BB2}" srcId="{1899EDCE-3CCA-4CBA-B000-3BA5B19D944B}" destId="{DE527A96-2D53-4A0B-8246-46B33AB4CA3C}" srcOrd="2" destOrd="0" parTransId="{30FB5166-727C-4882-BFEE-F9157747E318}" sibTransId="{4B56B5BC-3A69-4878-B0E4-3CE1E292CFB8}"/>
    <dgm:cxn modelId="{197AB6F2-2397-4174-B58B-25B9006C18A5}" type="presOf" srcId="{6A3517DF-8BAF-4255-987B-608682786BE8}" destId="{F304B504-F3ED-4E73-965F-5D023EFF4855}" srcOrd="1" destOrd="0" presId="urn:microsoft.com/office/officeart/2005/8/layout/chart3"/>
    <dgm:cxn modelId="{C2B645E1-0E72-43CC-876F-60471AE669D9}" type="presOf" srcId="{DE527A96-2D53-4A0B-8246-46B33AB4CA3C}" destId="{C97A0AB7-382B-4C88-96D8-5E2DA4E1BA08}" srcOrd="0" destOrd="0" presId="urn:microsoft.com/office/officeart/2005/8/layout/chart3"/>
    <dgm:cxn modelId="{ED8217B3-7F47-41AD-A743-31E3A7596C60}" type="presOf" srcId="{78C5F8BE-CB9A-43F2-A098-976733904F58}" destId="{FE0E18D4-4C32-4571-9430-355130B75BB5}" srcOrd="1" destOrd="0" presId="urn:microsoft.com/office/officeart/2005/8/layout/chart3"/>
    <dgm:cxn modelId="{E0313FF3-70C6-4C77-ACA7-D46D05224C4D}" type="presOf" srcId="{DE527A96-2D53-4A0B-8246-46B33AB4CA3C}" destId="{70439185-EFA3-4426-AD53-73B8D16E5E1D}" srcOrd="1" destOrd="0" presId="urn:microsoft.com/office/officeart/2005/8/layout/chart3"/>
    <dgm:cxn modelId="{D2433649-D223-452C-AE35-70B89C266F31}" type="presOf" srcId="{6A3517DF-8BAF-4255-987B-608682786BE8}" destId="{01661C6C-040C-48A5-8C61-494E44386292}" srcOrd="0" destOrd="0" presId="urn:microsoft.com/office/officeart/2005/8/layout/chart3"/>
    <dgm:cxn modelId="{08DE0F6D-88D8-4F8C-80EE-C85056390AD5}" srcId="{1899EDCE-3CCA-4CBA-B000-3BA5B19D944B}" destId="{78C5F8BE-CB9A-43F2-A098-976733904F58}" srcOrd="1" destOrd="0" parTransId="{623C1D88-3A12-4CFC-8C62-7CFAA17E08A4}" sibTransId="{5FBC3C7C-8520-4986-8B45-B9EACF08412C}"/>
    <dgm:cxn modelId="{BF21A6FF-3B43-4A0F-AD1B-8ECBAC732482}" type="presParOf" srcId="{B901D230-9330-49B0-8AA3-FC1751032FCE}" destId="{01661C6C-040C-48A5-8C61-494E44386292}" srcOrd="0" destOrd="0" presId="urn:microsoft.com/office/officeart/2005/8/layout/chart3"/>
    <dgm:cxn modelId="{49795DB4-E9E7-4A1C-BBF3-70CA7CFFAB90}" type="presParOf" srcId="{B901D230-9330-49B0-8AA3-FC1751032FCE}" destId="{F304B504-F3ED-4E73-965F-5D023EFF4855}" srcOrd="1" destOrd="0" presId="urn:microsoft.com/office/officeart/2005/8/layout/chart3"/>
    <dgm:cxn modelId="{4959EC99-6B75-4C29-826D-6763FE6E9ED6}" type="presParOf" srcId="{B901D230-9330-49B0-8AA3-FC1751032FCE}" destId="{BDEF4376-0C41-445D-8EBF-9AF2EC1A2E00}" srcOrd="2" destOrd="0" presId="urn:microsoft.com/office/officeart/2005/8/layout/chart3"/>
    <dgm:cxn modelId="{74F604A2-9798-4FF7-A2E8-4963EBCAED69}" type="presParOf" srcId="{B901D230-9330-49B0-8AA3-FC1751032FCE}" destId="{FE0E18D4-4C32-4571-9430-355130B75BB5}" srcOrd="3" destOrd="0" presId="urn:microsoft.com/office/officeart/2005/8/layout/chart3"/>
    <dgm:cxn modelId="{550FEBAF-FEE7-4641-A77C-3800FAE97FFB}" type="presParOf" srcId="{B901D230-9330-49B0-8AA3-FC1751032FCE}" destId="{C97A0AB7-382B-4C88-96D8-5E2DA4E1BA08}" srcOrd="4" destOrd="0" presId="urn:microsoft.com/office/officeart/2005/8/layout/chart3"/>
    <dgm:cxn modelId="{38CE63C4-FA33-4842-8AEA-29CD91F93BF5}" type="presParOf" srcId="{B901D230-9330-49B0-8AA3-FC1751032FCE}" destId="{70439185-EFA3-4426-AD53-73B8D16E5E1D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DCB9D5-4256-4DAC-9D3C-942EA597E7F8}">
      <dsp:nvSpPr>
        <dsp:cNvPr id="0" name=""/>
        <dsp:cNvSpPr/>
      </dsp:nvSpPr>
      <dsp:spPr>
        <a:xfrm>
          <a:off x="1343691" y="117633"/>
          <a:ext cx="2334577" cy="810768"/>
        </a:xfrm>
        <a:prstGeom prst="ellipse">
          <a:avLst/>
        </a:prstGeom>
        <a:solidFill>
          <a:schemeClr val="accent2">
            <a:lumMod val="40000"/>
            <a:lumOff val="60000"/>
            <a:alpha val="4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90295-B065-438F-9C5F-325CFD80538D}">
      <dsp:nvSpPr>
        <dsp:cNvPr id="0" name=""/>
        <dsp:cNvSpPr/>
      </dsp:nvSpPr>
      <dsp:spPr>
        <a:xfrm>
          <a:off x="2288381" y="2102460"/>
          <a:ext cx="452437" cy="289560"/>
        </a:xfrm>
        <a:prstGeom prst="down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AE287-28E8-486A-B0A2-DA6F7933E8E2}">
      <dsp:nvSpPr>
        <dsp:cNvPr id="0" name=""/>
        <dsp:cNvSpPr/>
      </dsp:nvSpPr>
      <dsp:spPr>
        <a:xfrm>
          <a:off x="1428749" y="2334577"/>
          <a:ext cx="2171700" cy="542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Filter based on certain attributes</a:t>
          </a:r>
          <a:endParaRPr lang="en-US" sz="1400" b="1" kern="1200" dirty="0"/>
        </a:p>
      </dsp:txBody>
      <dsp:txXfrm>
        <a:off x="1428749" y="2334577"/>
        <a:ext cx="2171700" cy="542925"/>
      </dsp:txXfrm>
    </dsp:sp>
    <dsp:sp modelId="{3A3CB746-4BEB-4A85-AA81-AB8E154D7530}">
      <dsp:nvSpPr>
        <dsp:cNvPr id="0" name=""/>
        <dsp:cNvSpPr/>
      </dsp:nvSpPr>
      <dsp:spPr>
        <a:xfrm>
          <a:off x="2192464" y="991019"/>
          <a:ext cx="814387" cy="814387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2060"/>
              </a:solidFill>
            </a:rPr>
            <a:t>Behavioral</a:t>
          </a:r>
          <a:endParaRPr lang="en-US" sz="1000" kern="1200" dirty="0">
            <a:solidFill>
              <a:srgbClr val="002060"/>
            </a:solidFill>
          </a:endParaRPr>
        </a:p>
      </dsp:txBody>
      <dsp:txXfrm>
        <a:off x="2192464" y="991019"/>
        <a:ext cx="814387" cy="814387"/>
      </dsp:txXfrm>
    </dsp:sp>
    <dsp:sp modelId="{C7B73AFC-25F2-4328-8D08-836E5E8CE8B7}">
      <dsp:nvSpPr>
        <dsp:cNvPr id="0" name=""/>
        <dsp:cNvSpPr/>
      </dsp:nvSpPr>
      <dsp:spPr>
        <a:xfrm>
          <a:off x="1609724" y="380047"/>
          <a:ext cx="814387" cy="814387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FFFF00"/>
              </a:solidFill>
            </a:rPr>
            <a:t>Demographic</a:t>
          </a:r>
          <a:endParaRPr lang="en-US" sz="1100" kern="1200" dirty="0">
            <a:solidFill>
              <a:srgbClr val="FFFF00"/>
            </a:solidFill>
          </a:endParaRPr>
        </a:p>
      </dsp:txBody>
      <dsp:txXfrm>
        <a:off x="1609724" y="380047"/>
        <a:ext cx="814387" cy="814387"/>
      </dsp:txXfrm>
    </dsp:sp>
    <dsp:sp modelId="{A2BB68D2-6BC7-4C51-989C-4151E60A0EA4}">
      <dsp:nvSpPr>
        <dsp:cNvPr id="0" name=""/>
        <dsp:cNvSpPr/>
      </dsp:nvSpPr>
      <dsp:spPr>
        <a:xfrm>
          <a:off x="2442210" y="183146"/>
          <a:ext cx="814387" cy="81438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C00000"/>
              </a:solidFill>
            </a:rPr>
            <a:t>Product</a:t>
          </a:r>
          <a:endParaRPr lang="en-US" sz="700" kern="1200" dirty="0">
            <a:solidFill>
              <a:srgbClr val="C00000"/>
            </a:solidFill>
          </a:endParaRPr>
        </a:p>
      </dsp:txBody>
      <dsp:txXfrm>
        <a:off x="2442210" y="183146"/>
        <a:ext cx="814387" cy="814387"/>
      </dsp:txXfrm>
    </dsp:sp>
    <dsp:sp modelId="{F4A0CB3C-72F3-4006-85EB-69CD80B0F058}">
      <dsp:nvSpPr>
        <dsp:cNvPr id="0" name=""/>
        <dsp:cNvSpPr/>
      </dsp:nvSpPr>
      <dsp:spPr>
        <a:xfrm>
          <a:off x="1219195" y="18097"/>
          <a:ext cx="2533650" cy="20269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FB50D1-2D46-4E00-9D21-DF8DB442B051}">
      <dsp:nvSpPr>
        <dsp:cNvPr id="0" name=""/>
        <dsp:cNvSpPr/>
      </dsp:nvSpPr>
      <dsp:spPr>
        <a:xfrm>
          <a:off x="1485900" y="1028700"/>
          <a:ext cx="1257300" cy="1257300"/>
        </a:xfrm>
        <a:prstGeom prst="gear9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>
                  <a:lumMod val="20000"/>
                  <a:lumOff val="80000"/>
                </a:schemeClr>
              </a:solidFill>
            </a:rPr>
            <a:t>Reduce</a:t>
          </a:r>
          <a:endParaRPr lang="en-US" sz="1300" kern="1200" dirty="0">
            <a:solidFill>
              <a:schemeClr val="accent5">
                <a:lumMod val="20000"/>
                <a:lumOff val="80000"/>
              </a:schemeClr>
            </a:solidFill>
          </a:endParaRPr>
        </a:p>
      </dsp:txBody>
      <dsp:txXfrm>
        <a:off x="1485900" y="1028700"/>
        <a:ext cx="1257300" cy="1257300"/>
      </dsp:txXfrm>
    </dsp:sp>
    <dsp:sp modelId="{AD7389FD-CDCB-42C3-9562-656A5230207D}">
      <dsp:nvSpPr>
        <dsp:cNvPr id="0" name=""/>
        <dsp:cNvSpPr/>
      </dsp:nvSpPr>
      <dsp:spPr>
        <a:xfrm>
          <a:off x="754380" y="731520"/>
          <a:ext cx="914400" cy="914400"/>
        </a:xfrm>
        <a:prstGeom prst="gear6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</a:rPr>
            <a:t>Map1</a:t>
          </a:r>
          <a:endParaRPr lang="en-US" sz="1300" kern="1200" dirty="0">
            <a:solidFill>
              <a:srgbClr val="002060"/>
            </a:solidFill>
          </a:endParaRPr>
        </a:p>
      </dsp:txBody>
      <dsp:txXfrm>
        <a:off x="754380" y="731520"/>
        <a:ext cx="914400" cy="914400"/>
      </dsp:txXfrm>
    </dsp:sp>
    <dsp:sp modelId="{38D49978-D2DF-4D71-AE7E-A066BF4F782C}">
      <dsp:nvSpPr>
        <dsp:cNvPr id="0" name=""/>
        <dsp:cNvSpPr/>
      </dsp:nvSpPr>
      <dsp:spPr>
        <a:xfrm rot="20700000">
          <a:off x="1266537" y="100677"/>
          <a:ext cx="895925" cy="895925"/>
        </a:xfrm>
        <a:prstGeom prst="gear6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FF00"/>
              </a:solidFill>
            </a:rPr>
            <a:t>Map2</a:t>
          </a:r>
          <a:endParaRPr lang="en-US" sz="1300" kern="1200" dirty="0">
            <a:solidFill>
              <a:srgbClr val="FFFF00"/>
            </a:solidFill>
          </a:endParaRPr>
        </a:p>
      </dsp:txBody>
      <dsp:txXfrm>
        <a:off x="1463040" y="297180"/>
        <a:ext cx="502920" cy="502920"/>
      </dsp:txXfrm>
    </dsp:sp>
    <dsp:sp modelId="{D83EB8A6-F745-4171-91CB-D9DF2E228DC1}">
      <dsp:nvSpPr>
        <dsp:cNvPr id="0" name=""/>
        <dsp:cNvSpPr/>
      </dsp:nvSpPr>
      <dsp:spPr>
        <a:xfrm>
          <a:off x="1369689" y="849816"/>
          <a:ext cx="1609344" cy="1609344"/>
        </a:xfrm>
        <a:prstGeom prst="circularArrow">
          <a:avLst>
            <a:gd name="adj1" fmla="val 4688"/>
            <a:gd name="adj2" fmla="val 299029"/>
            <a:gd name="adj3" fmla="val 2441635"/>
            <a:gd name="adj4" fmla="val 16032355"/>
            <a:gd name="adj5" fmla="val 5469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5789-6D3C-4097-B029-CCB7E6D072CD}">
      <dsp:nvSpPr>
        <dsp:cNvPr id="0" name=""/>
        <dsp:cNvSpPr/>
      </dsp:nvSpPr>
      <dsp:spPr>
        <a:xfrm>
          <a:off x="592441" y="537387"/>
          <a:ext cx="1169289" cy="11692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5FBC7-6955-4C28-82CB-520677133973}">
      <dsp:nvSpPr>
        <dsp:cNvPr id="0" name=""/>
        <dsp:cNvSpPr/>
      </dsp:nvSpPr>
      <dsp:spPr>
        <a:xfrm>
          <a:off x="1059300" y="-87374"/>
          <a:ext cx="1260729" cy="126072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661C6C-040C-48A5-8C61-494E44386292}">
      <dsp:nvSpPr>
        <dsp:cNvPr id="0" name=""/>
        <dsp:cNvSpPr/>
      </dsp:nvSpPr>
      <dsp:spPr>
        <a:xfrm>
          <a:off x="460971" y="154304"/>
          <a:ext cx="1920240" cy="192024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6">
                  <a:lumMod val="20000"/>
                  <a:lumOff val="80000"/>
                </a:schemeClr>
              </a:solidFill>
            </a:rPr>
            <a:t>Influencer</a:t>
          </a:r>
          <a:endParaRPr lang="en-US" sz="1000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>
        <a:off x="1504988" y="508635"/>
        <a:ext cx="651510" cy="640080"/>
      </dsp:txXfrm>
    </dsp:sp>
    <dsp:sp modelId="{BDEF4376-0C41-445D-8EBF-9AF2EC1A2E00}">
      <dsp:nvSpPr>
        <dsp:cNvPr id="0" name=""/>
        <dsp:cNvSpPr/>
      </dsp:nvSpPr>
      <dsp:spPr>
        <a:xfrm>
          <a:off x="361988" y="211455"/>
          <a:ext cx="1920240" cy="1920240"/>
        </a:xfrm>
        <a:prstGeom prst="pie">
          <a:avLst>
            <a:gd name="adj1" fmla="val 1800000"/>
            <a:gd name="adj2" fmla="val 90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CCFFFF"/>
              </a:solidFill>
            </a:rPr>
            <a:t>Visualization</a:t>
          </a:r>
          <a:endParaRPr lang="en-US" sz="1000" kern="1200" dirty="0">
            <a:solidFill>
              <a:srgbClr val="CCFFFF"/>
            </a:solidFill>
          </a:endParaRPr>
        </a:p>
      </dsp:txBody>
      <dsp:txXfrm>
        <a:off x="887768" y="1423035"/>
        <a:ext cx="868680" cy="594360"/>
      </dsp:txXfrm>
    </dsp:sp>
    <dsp:sp modelId="{C97A0AB7-382B-4C88-96D8-5E2DA4E1BA08}">
      <dsp:nvSpPr>
        <dsp:cNvPr id="0" name=""/>
        <dsp:cNvSpPr/>
      </dsp:nvSpPr>
      <dsp:spPr>
        <a:xfrm>
          <a:off x="361988" y="211455"/>
          <a:ext cx="1920240" cy="1920240"/>
        </a:xfrm>
        <a:prstGeom prst="pie">
          <a:avLst>
            <a:gd name="adj1" fmla="val 9000000"/>
            <a:gd name="adj2" fmla="val 1620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0070C0"/>
              </a:solidFill>
            </a:rPr>
            <a:t>Sentimental</a:t>
          </a:r>
          <a:endParaRPr lang="en-US" sz="1000" kern="1200" dirty="0">
            <a:solidFill>
              <a:srgbClr val="0070C0"/>
            </a:solidFill>
          </a:endParaRPr>
        </a:p>
      </dsp:txBody>
      <dsp:txXfrm>
        <a:off x="567728" y="588645"/>
        <a:ext cx="651510" cy="64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2767C4-769A-41BB-B124-1ED73837DAB6}" type="datetimeFigureOut">
              <a:rPr lang="en-US"/>
              <a:pPr>
                <a:defRPr/>
              </a:pPr>
              <a:t>8/29/2013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74EED2-D848-4BD8-91B1-05EDA9C78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54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B07DF8-43CE-4DB2-B4D8-24360697FE12}" type="datetimeFigureOut">
              <a:rPr lang="en-US"/>
              <a:pPr>
                <a:defRPr/>
              </a:pPr>
              <a:t>8/29/2013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F3DF59-88EB-4ED3-914C-9018243B3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8542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G-logo_color-transparen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4554" y="2100089"/>
            <a:ext cx="2262433" cy="75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0416" y="6220673"/>
            <a:ext cx="370770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7587858A-4003-4890-806E-150BF2C04E4F}" type="datetime4">
              <a:rPr lang="en-US" sz="1400" b="1">
                <a:solidFill>
                  <a:schemeClr val="bg1"/>
                </a:solidFill>
                <a:latin typeface="+mn-lt"/>
                <a:cs typeface="Tahoma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August 29, 2013</a:t>
            </a:fld>
            <a:endParaRPr lang="en-US" sz="140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Tahoma" pitchFamily="34" charset="0"/>
              </a:rPr>
              <a:t>Copyright © </a:t>
            </a:r>
            <a:r>
              <a:rPr lang="en-US" sz="1000" dirty="0" smtClean="0">
                <a:solidFill>
                  <a:schemeClr val="bg1"/>
                </a:solidFill>
                <a:latin typeface="+mn-lt"/>
                <a:cs typeface="Tahoma" pitchFamily="34" charset="0"/>
              </a:rPr>
              <a:t>2013 Infogain </a:t>
            </a:r>
            <a:r>
              <a:rPr lang="en-US" sz="1000" dirty="0">
                <a:solidFill>
                  <a:schemeClr val="bg1"/>
                </a:solidFill>
                <a:latin typeface="+mn-lt"/>
                <a:cs typeface="Tahoma" pitchFamily="34" charset="0"/>
              </a:rPr>
              <a:t>Corporation.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74383"/>
            <a:ext cx="9144000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0203" y="5436679"/>
            <a:ext cx="4233797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6518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kern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1204" y="845416"/>
            <a:ext cx="8607223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-12523" y="6581001"/>
            <a:ext cx="13903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7587858A-4003-4890-806E-150BF2C04E4F}" type="datetime4">
              <a:rPr lang="en-US" sz="1000" b="1" smtClean="0">
                <a:solidFill>
                  <a:schemeClr val="bg1"/>
                </a:solidFill>
                <a:latin typeface="+mn-lt"/>
                <a:cs typeface="Tahoma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August 29, 2013</a:t>
            </a:fld>
            <a:endParaRPr lang="en-US" sz="10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27533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793750"/>
            <a:ext cx="40386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23617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506049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36" y="0"/>
            <a:ext cx="8229600" cy="712694"/>
          </a:xfrm>
          <a:ln>
            <a:noFill/>
          </a:ln>
        </p:spPr>
        <p:txBody>
          <a:bodyPr/>
          <a:lstStyle>
            <a:lvl1pPr>
              <a:defRPr b="0" cap="none" spc="10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73336" y="806824"/>
            <a:ext cx="8229600" cy="524973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defRPr>
                <a:latin typeface="+mn-lt"/>
              </a:defRPr>
            </a:lvl1pPr>
            <a:lvl2pPr>
              <a:spcBef>
                <a:spcPts val="300"/>
              </a:spcBef>
              <a:buClr>
                <a:srgbClr val="00A5D6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bg1">
                  <a:lumMod val="50000"/>
                </a:schemeClr>
              </a:buClr>
              <a:defRPr>
                <a:solidFill>
                  <a:srgbClr val="4A6F8C"/>
                </a:solidFill>
                <a:latin typeface="+mn-lt"/>
              </a:defRPr>
            </a:lvl3pPr>
            <a:lvl4pPr>
              <a:spcBef>
                <a:spcPts val="300"/>
              </a:spcBef>
              <a:buClrTx/>
              <a:defRPr sz="16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●"/>
              <a:defRPr sz="1600">
                <a:solidFill>
                  <a:srgbClr val="4A6F8C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521" y="0"/>
            <a:ext cx="8893478" cy="685800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8099" y="793750"/>
            <a:ext cx="8414576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138822" y="6574925"/>
            <a:ext cx="539750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E11484-BAE6-4C7E-A8DC-30DB7FC3383E}" type="slidenum">
              <a:rPr lang="en-US" sz="1000" b="0">
                <a:solidFill>
                  <a:schemeClr val="bg1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874707" y="6586727"/>
            <a:ext cx="3294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  <a:cs typeface="Tahoma" pitchFamily="34" charset="0"/>
              </a:rPr>
              <a:t>Copyright </a:t>
            </a:r>
            <a:r>
              <a:rPr lang="en-US" sz="1000" dirty="0">
                <a:solidFill>
                  <a:schemeClr val="bg1"/>
                </a:solidFill>
                <a:latin typeface="+mn-lt"/>
                <a:cs typeface="Tahoma" pitchFamily="34" charset="0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n-lt"/>
                <a:cs typeface="Tahoma" pitchFamily="34" charset="0"/>
              </a:rPr>
              <a:t>2013 Infogain </a:t>
            </a:r>
            <a:r>
              <a:rPr lang="en-US" sz="1000" dirty="0">
                <a:solidFill>
                  <a:schemeClr val="bg1"/>
                </a:solidFill>
                <a:latin typeface="+mn-lt"/>
                <a:cs typeface="Tahoma" pitchFamily="34" charset="0"/>
              </a:rPr>
              <a:t>Corporation.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8251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882" r:id="rId5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lang="en-US" sz="2400" kern="1200" dirty="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95000"/>
        <a:buFont typeface="Courier New" pitchFamily="49" charset="0"/>
        <a:buChar char="●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◘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Courier New" pitchFamily="49" charset="0"/>
        <a:buChar char="●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wmf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2057400"/>
          <a:ext cx="5029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Sequential Access Storage 3"/>
          <p:cNvSpPr/>
          <p:nvPr/>
        </p:nvSpPr>
        <p:spPr>
          <a:xfrm>
            <a:off x="38100" y="752100"/>
            <a:ext cx="1790700" cy="1752600"/>
          </a:xfrm>
          <a:prstGeom prst="flowChartMagneticTape">
            <a:avLst/>
          </a:prstGeom>
          <a:gradFill flip="none" rotWithShape="1">
            <a:gsLst>
              <a:gs pos="35000">
                <a:schemeClr val="accent1">
                  <a:tint val="66000"/>
                  <a:satMod val="160000"/>
                  <a:alpha val="4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prstDash val="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 a Wrapper on Social Media APIs to fetch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09800" y="4191000"/>
          <a:ext cx="3200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172200" y="4267200"/>
          <a:ext cx="2743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81600" y="5562600"/>
            <a:ext cx="1371600" cy="609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BI Integration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 useBgFill="1">
        <p:nvSpPr>
          <p:cNvPr id="10" name="Cloud 9"/>
          <p:cNvSpPr/>
          <p:nvPr/>
        </p:nvSpPr>
        <p:spPr>
          <a:xfrm>
            <a:off x="1752600" y="838200"/>
            <a:ext cx="1828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</a:t>
            </a:r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1" name="Flowchart: Multidocument 10"/>
          <p:cNvSpPr/>
          <p:nvPr/>
        </p:nvSpPr>
        <p:spPr>
          <a:xfrm>
            <a:off x="3962400" y="2286000"/>
            <a:ext cx="12192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Fetching Set of Attributes from the Data Set</a:t>
            </a:r>
            <a:endParaRPr 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2" name="Flowchart: Document 11"/>
          <p:cNvSpPr/>
          <p:nvPr/>
        </p:nvSpPr>
        <p:spPr>
          <a:xfrm>
            <a:off x="1600200" y="5410200"/>
            <a:ext cx="1066800" cy="914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Hadoop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MapReduce</a:t>
            </a:r>
            <a:r>
              <a:rPr lang="en-US" sz="1100" dirty="0" smtClean="0">
                <a:solidFill>
                  <a:schemeClr val="tx1"/>
                </a:solidFill>
              </a:rPr>
              <a:t> Execution using </a:t>
            </a:r>
            <a:r>
              <a:rPr lang="en-US" sz="1100" dirty="0" err="1" smtClean="0">
                <a:solidFill>
                  <a:schemeClr val="tx1"/>
                </a:solidFill>
              </a:rPr>
              <a:t>Pig,Hive,etc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30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86600" y="2743200"/>
            <a:ext cx="1295400" cy="132244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553200" y="4038600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Analytics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1223158" y="4085112"/>
            <a:ext cx="902525" cy="40376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154375"/>
            <a:ext cx="5213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Big Data / </a:t>
            </a:r>
            <a:r>
              <a:rPr lang="en-US" dirty="0" err="1" smtClean="0">
                <a:solidFill>
                  <a:schemeClr val="bg1"/>
                </a:solidFill>
              </a:rPr>
              <a:t>Hadoop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4963"/>
            <a:ext cx="9133579" cy="530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154375"/>
            <a:ext cx="5213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Big Data / </a:t>
            </a:r>
            <a:r>
              <a:rPr lang="en-US" dirty="0" err="1" smtClean="0">
                <a:solidFill>
                  <a:schemeClr val="bg1"/>
                </a:solidFill>
              </a:rPr>
              <a:t>Hadoop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Technical 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C5D7CECB3E74393F83081A61D8375" ma:contentTypeVersion="0" ma:contentTypeDescription="Create a new document." ma:contentTypeScope="" ma:versionID="6476f74fafb990542a074bf6aaccc01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9104803-DD01-4B14-9599-D7980B9C6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16B6B5-0932-4DD7-A865-C6352FB960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E158AE2-B7C6-4FD0-A7D5-C2B01085D492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20858</TotalTime>
  <Words>59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TEMPLATE_Infogain PowerPoint 2007_082410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Administratr</dc:creator>
  <cp:lastModifiedBy>Admin</cp:lastModifiedBy>
  <cp:revision>736</cp:revision>
  <dcterms:created xsi:type="dcterms:W3CDTF">2010-05-12T19:07:01Z</dcterms:created>
  <dcterms:modified xsi:type="dcterms:W3CDTF">2013-08-30T07:11:19Z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0x010100827C5D7CECB3E74393F83081A61D8375</vt:lpwstr>
  </property>
</Properties>
</file>