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5" r:id="rId10"/>
    <p:sldId id="264" r:id="rId11"/>
    <p:sldId id="262" r:id="rId12"/>
    <p:sldId id="263" r:id="rId13"/>
    <p:sldId id="268" r:id="rId14"/>
    <p:sldId id="267" r:id="rId15"/>
    <p:sldId id="269" r:id="rId16"/>
    <p:sldId id="270" r:id="rId17"/>
    <p:sldId id="266" r:id="rId18"/>
    <p:sldId id="275" r:id="rId19"/>
    <p:sldId id="274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호진" userId="e7b51f9e24c37788" providerId="LiveId" clId="{744F95AD-0FAE-4A3E-ABB4-D496042F746A}"/>
    <pc:docChg chg="undo custSel addSld modSld sldOrd">
      <pc:chgData name="이호진" userId="e7b51f9e24c37788" providerId="LiveId" clId="{744F95AD-0FAE-4A3E-ABB4-D496042F746A}" dt="2017-11-29T08:09:02.432" v="2014" actId="20577"/>
      <pc:docMkLst>
        <pc:docMk/>
      </pc:docMkLst>
      <pc:sldChg chg="addSp delSp modSp add">
        <pc:chgData name="이호진" userId="e7b51f9e24c37788" providerId="LiveId" clId="{744F95AD-0FAE-4A3E-ABB4-D496042F746A}" dt="2017-11-29T08:07:01.974" v="1981" actId="20577"/>
        <pc:sldMkLst>
          <pc:docMk/>
          <pc:sldMk cId="3635132227" sldId="256"/>
        </pc:sldMkLst>
        <pc:spChg chg="del">
          <ac:chgData name="이호진" userId="e7b51f9e24c37788" providerId="LiveId" clId="{744F95AD-0FAE-4A3E-ABB4-D496042F746A}" dt="2017-11-29T05:42:29.581" v="1" actId="478"/>
          <ac:spMkLst>
            <pc:docMk/>
            <pc:sldMk cId="3635132227" sldId="256"/>
            <ac:spMk id="2" creationId="{D4B760DC-047A-47D8-8A66-0A7FB7AC134E}"/>
          </ac:spMkLst>
        </pc:spChg>
        <pc:spChg chg="del">
          <ac:chgData name="이호진" userId="e7b51f9e24c37788" providerId="LiveId" clId="{744F95AD-0FAE-4A3E-ABB4-D496042F746A}" dt="2017-11-29T05:42:29.581" v="1" actId="478"/>
          <ac:spMkLst>
            <pc:docMk/>
            <pc:sldMk cId="3635132227" sldId="256"/>
            <ac:spMk id="3" creationId="{DD75FACB-BB47-46FA-9585-E37F46835B3F}"/>
          </ac:spMkLst>
        </pc:spChg>
        <pc:spChg chg="add del mod">
          <ac:chgData name="이호진" userId="e7b51f9e24c37788" providerId="LiveId" clId="{744F95AD-0FAE-4A3E-ABB4-D496042F746A}" dt="2017-11-29T05:47:16.806" v="69" actId="478"/>
          <ac:spMkLst>
            <pc:docMk/>
            <pc:sldMk cId="3635132227" sldId="256"/>
            <ac:spMk id="4" creationId="{052792AC-D6AF-4F26-8505-1EE306069997}"/>
          </ac:spMkLst>
        </pc:spChg>
        <pc:spChg chg="add mod">
          <ac:chgData name="이호진" userId="e7b51f9e24c37788" providerId="LiveId" clId="{744F95AD-0FAE-4A3E-ABB4-D496042F746A}" dt="2017-11-29T05:47:24.893" v="72" actId="14100"/>
          <ac:spMkLst>
            <pc:docMk/>
            <pc:sldMk cId="3635132227" sldId="256"/>
            <ac:spMk id="5" creationId="{98431B94-D18B-4F83-9AAA-DB5C6D17E553}"/>
          </ac:spMkLst>
        </pc:spChg>
        <pc:spChg chg="add mod">
          <ac:chgData name="이호진" userId="e7b51f9e24c37788" providerId="LiveId" clId="{744F95AD-0FAE-4A3E-ABB4-D496042F746A}" dt="2017-11-29T05:47:49.587" v="78" actId="1076"/>
          <ac:spMkLst>
            <pc:docMk/>
            <pc:sldMk cId="3635132227" sldId="256"/>
            <ac:spMk id="7" creationId="{56AA859C-8257-4083-8A60-FAB61F5F4CC0}"/>
          </ac:spMkLst>
        </pc:spChg>
        <pc:spChg chg="add mod">
          <ac:chgData name="이호진" userId="e7b51f9e24c37788" providerId="LiveId" clId="{744F95AD-0FAE-4A3E-ABB4-D496042F746A}" dt="2017-11-29T08:07:01.974" v="1981" actId="20577"/>
          <ac:spMkLst>
            <pc:docMk/>
            <pc:sldMk cId="3635132227" sldId="256"/>
            <ac:spMk id="8" creationId="{30A65A90-BDF7-417D-A375-B080CADEA955}"/>
          </ac:spMkLst>
        </pc:spChg>
        <pc:picChg chg="add mod">
          <ac:chgData name="이호진" userId="e7b51f9e24c37788" providerId="LiveId" clId="{744F95AD-0FAE-4A3E-ABB4-D496042F746A}" dt="2017-11-29T05:47:46.402" v="77" actId="1076"/>
          <ac:picMkLst>
            <pc:docMk/>
            <pc:sldMk cId="3635132227" sldId="256"/>
            <ac:picMk id="6" creationId="{477E2539-FAB3-4B19-83C9-981CBCE49E9F}"/>
          </ac:picMkLst>
        </pc:picChg>
      </pc:sldChg>
      <pc:sldChg chg="addSp delSp modSp add">
        <pc:chgData name="이호진" userId="e7b51f9e24c37788" providerId="LiveId" clId="{744F95AD-0FAE-4A3E-ABB4-D496042F746A}" dt="2017-11-29T06:19:33.372" v="417" actId="1076"/>
        <pc:sldMkLst>
          <pc:docMk/>
          <pc:sldMk cId="2068190059" sldId="257"/>
        </pc:sldMkLst>
        <pc:spChg chg="del">
          <ac:chgData name="이호진" userId="e7b51f9e24c37788" providerId="LiveId" clId="{744F95AD-0FAE-4A3E-ABB4-D496042F746A}" dt="2017-11-29T05:47:57.050" v="80" actId="478"/>
          <ac:spMkLst>
            <pc:docMk/>
            <pc:sldMk cId="2068190059" sldId="257"/>
            <ac:spMk id="2" creationId="{F75A2326-1748-4D08-B473-E4D8D1A86BD8}"/>
          </ac:spMkLst>
        </pc:spChg>
        <pc:spChg chg="del">
          <ac:chgData name="이호진" userId="e7b51f9e24c37788" providerId="LiveId" clId="{744F95AD-0FAE-4A3E-ABB4-D496042F746A}" dt="2017-11-29T05:47:57.050" v="80" actId="478"/>
          <ac:spMkLst>
            <pc:docMk/>
            <pc:sldMk cId="2068190059" sldId="257"/>
            <ac:spMk id="3" creationId="{C18ED42D-7768-4F1F-A976-8B7CB465CBA3}"/>
          </ac:spMkLst>
        </pc:spChg>
        <pc:spChg chg="add mod">
          <ac:chgData name="이호진" userId="e7b51f9e24c37788" providerId="LiveId" clId="{744F95AD-0FAE-4A3E-ABB4-D496042F746A}" dt="2017-11-29T05:48:35.647" v="97" actId="20577"/>
          <ac:spMkLst>
            <pc:docMk/>
            <pc:sldMk cId="2068190059" sldId="257"/>
            <ac:spMk id="4" creationId="{D23CE008-1BEB-44C4-9803-2FABACA6267B}"/>
          </ac:spMkLst>
        </pc:spChg>
        <pc:spChg chg="add mod">
          <ac:chgData name="이호진" userId="e7b51f9e24c37788" providerId="LiveId" clId="{744F95AD-0FAE-4A3E-ABB4-D496042F746A}" dt="2017-11-29T06:18:25.839" v="412" actId="6549"/>
          <ac:spMkLst>
            <pc:docMk/>
            <pc:sldMk cId="2068190059" sldId="257"/>
            <ac:spMk id="6" creationId="{94F0504D-D85F-4551-A2D9-5BBF25F3CC64}"/>
          </ac:spMkLst>
        </pc:spChg>
        <pc:spChg chg="add mod">
          <ac:chgData name="이호진" userId="e7b51f9e24c37788" providerId="LiveId" clId="{744F95AD-0FAE-4A3E-ABB4-D496042F746A}" dt="2017-11-29T06:18:19.159" v="401" actId="114"/>
          <ac:spMkLst>
            <pc:docMk/>
            <pc:sldMk cId="2068190059" sldId="257"/>
            <ac:spMk id="7" creationId="{9CF79FED-8E19-4194-9026-1D5A62777A63}"/>
          </ac:spMkLst>
        </pc:spChg>
        <pc:picChg chg="add del mod">
          <ac:chgData name="이호진" userId="e7b51f9e24c37788" providerId="LiveId" clId="{744F95AD-0FAE-4A3E-ABB4-D496042F746A}" dt="2017-11-29T06:19:22.635" v="413" actId="478"/>
          <ac:picMkLst>
            <pc:docMk/>
            <pc:sldMk cId="2068190059" sldId="257"/>
            <ac:picMk id="5" creationId="{B4D0E549-FB6B-4E92-84FE-276F5AEF98A8}"/>
          </ac:picMkLst>
        </pc:picChg>
        <pc:picChg chg="add mod">
          <ac:chgData name="이호진" userId="e7b51f9e24c37788" providerId="LiveId" clId="{744F95AD-0FAE-4A3E-ABB4-D496042F746A}" dt="2017-11-29T06:19:33.372" v="417" actId="1076"/>
          <ac:picMkLst>
            <pc:docMk/>
            <pc:sldMk cId="2068190059" sldId="257"/>
            <ac:picMk id="8" creationId="{825C1241-1552-4A50-8420-31B2B8696F07}"/>
          </ac:picMkLst>
        </pc:picChg>
      </pc:sldChg>
      <pc:sldChg chg="addSp delSp modSp add">
        <pc:chgData name="이호진" userId="e7b51f9e24c37788" providerId="LiveId" clId="{744F95AD-0FAE-4A3E-ABB4-D496042F746A}" dt="2017-11-29T08:06:46.844" v="1977" actId="20577"/>
        <pc:sldMkLst>
          <pc:docMk/>
          <pc:sldMk cId="2438962236" sldId="258"/>
        </pc:sldMkLst>
        <pc:spChg chg="del">
          <ac:chgData name="이호진" userId="e7b51f9e24c37788" providerId="LiveId" clId="{744F95AD-0FAE-4A3E-ABB4-D496042F746A}" dt="2017-11-29T06:19:48.432" v="419" actId="478"/>
          <ac:spMkLst>
            <pc:docMk/>
            <pc:sldMk cId="2438962236" sldId="258"/>
            <ac:spMk id="2" creationId="{44DAE4B3-9A0F-4D1F-8EC7-525E35D47652}"/>
          </ac:spMkLst>
        </pc:spChg>
        <pc:spChg chg="del">
          <ac:chgData name="이호진" userId="e7b51f9e24c37788" providerId="LiveId" clId="{744F95AD-0FAE-4A3E-ABB4-D496042F746A}" dt="2017-11-29T06:19:48.432" v="419" actId="478"/>
          <ac:spMkLst>
            <pc:docMk/>
            <pc:sldMk cId="2438962236" sldId="258"/>
            <ac:spMk id="3" creationId="{722A73C5-1148-45FD-AD3A-5F6863A68283}"/>
          </ac:spMkLst>
        </pc:spChg>
        <pc:spChg chg="add mod">
          <ac:chgData name="이호진" userId="e7b51f9e24c37788" providerId="LiveId" clId="{744F95AD-0FAE-4A3E-ABB4-D496042F746A}" dt="2017-11-29T08:06:46.844" v="1977" actId="20577"/>
          <ac:spMkLst>
            <pc:docMk/>
            <pc:sldMk cId="2438962236" sldId="258"/>
            <ac:spMk id="4" creationId="{D4CADB53-E716-429A-96B4-3766BFE859F4}"/>
          </ac:spMkLst>
        </pc:spChg>
        <pc:spChg chg="add mod">
          <ac:chgData name="이호진" userId="e7b51f9e24c37788" providerId="LiveId" clId="{744F95AD-0FAE-4A3E-ABB4-D496042F746A}" dt="2017-11-29T06:21:20.881" v="441" actId="1076"/>
          <ac:spMkLst>
            <pc:docMk/>
            <pc:sldMk cId="2438962236" sldId="258"/>
            <ac:spMk id="6" creationId="{6A3B1436-A41B-4C67-B0E8-D2629A0ABC3B}"/>
          </ac:spMkLst>
        </pc:spChg>
        <pc:picChg chg="add mod">
          <ac:chgData name="이호진" userId="e7b51f9e24c37788" providerId="LiveId" clId="{744F95AD-0FAE-4A3E-ABB4-D496042F746A}" dt="2017-11-29T06:21:00.698" v="435" actId="14100"/>
          <ac:picMkLst>
            <pc:docMk/>
            <pc:sldMk cId="2438962236" sldId="258"/>
            <ac:picMk id="5" creationId="{622078CE-E9DE-41BF-90F4-0DB5C6CC615B}"/>
          </ac:picMkLst>
        </pc:picChg>
        <pc:cxnChg chg="add mod">
          <ac:chgData name="이호진" userId="e7b51f9e24c37788" providerId="LiveId" clId="{744F95AD-0FAE-4A3E-ABB4-D496042F746A}" dt="2017-11-29T06:21:25.547" v="442" actId="11529"/>
          <ac:cxnSpMkLst>
            <pc:docMk/>
            <pc:sldMk cId="2438962236" sldId="258"/>
            <ac:cxnSpMk id="8" creationId="{3F795240-6E1D-4F8A-A69E-F2823B16CB45}"/>
          </ac:cxnSpMkLst>
        </pc:cxnChg>
      </pc:sldChg>
      <pc:sldChg chg="addSp delSp modSp add">
        <pc:chgData name="이호진" userId="e7b51f9e24c37788" providerId="LiveId" clId="{744F95AD-0FAE-4A3E-ABB4-D496042F746A}" dt="2017-11-29T06:44:19.068" v="768" actId="20577"/>
        <pc:sldMkLst>
          <pc:docMk/>
          <pc:sldMk cId="2283856046" sldId="259"/>
        </pc:sldMkLst>
        <pc:spChg chg="mod">
          <ac:chgData name="이호진" userId="e7b51f9e24c37788" providerId="LiveId" clId="{744F95AD-0FAE-4A3E-ABB4-D496042F746A}" dt="2017-11-29T06:21:44.656" v="454" actId="20577"/>
          <ac:spMkLst>
            <pc:docMk/>
            <pc:sldMk cId="2283856046" sldId="259"/>
            <ac:spMk id="4" creationId="{D4CADB53-E716-429A-96B4-3766BFE859F4}"/>
          </ac:spMkLst>
        </pc:spChg>
        <pc:spChg chg="del">
          <ac:chgData name="이호진" userId="e7b51f9e24c37788" providerId="LiveId" clId="{744F95AD-0FAE-4A3E-ABB4-D496042F746A}" dt="2017-11-29T06:23:05.467" v="457" actId="478"/>
          <ac:spMkLst>
            <pc:docMk/>
            <pc:sldMk cId="2283856046" sldId="259"/>
            <ac:spMk id="6" creationId="{6A3B1436-A41B-4C67-B0E8-D2629A0ABC3B}"/>
          </ac:spMkLst>
        </pc:spChg>
        <pc:spChg chg="add mod">
          <ac:chgData name="이호진" userId="e7b51f9e24c37788" providerId="LiveId" clId="{744F95AD-0FAE-4A3E-ABB4-D496042F746A}" dt="2017-11-29T06:44:19.068" v="768" actId="20577"/>
          <ac:spMkLst>
            <pc:docMk/>
            <pc:sldMk cId="2283856046" sldId="259"/>
            <ac:spMk id="10" creationId="{E62D60EB-798B-41C1-B9D3-11213E2F8014}"/>
          </ac:spMkLst>
        </pc:spChg>
        <pc:spChg chg="add mod">
          <ac:chgData name="이호진" userId="e7b51f9e24c37788" providerId="LiveId" clId="{744F95AD-0FAE-4A3E-ABB4-D496042F746A}" dt="2017-11-29T06:27:43.230" v="529" actId="1076"/>
          <ac:spMkLst>
            <pc:docMk/>
            <pc:sldMk cId="2283856046" sldId="259"/>
            <ac:spMk id="14" creationId="{8DF7EF6A-65FE-4A06-AB35-8E8E0CE0E682}"/>
          </ac:spMkLst>
        </pc:spChg>
        <pc:picChg chg="add mod">
          <ac:chgData name="이호진" userId="e7b51f9e24c37788" providerId="LiveId" clId="{744F95AD-0FAE-4A3E-ABB4-D496042F746A}" dt="2017-11-29T06:26:29.541" v="464" actId="1076"/>
          <ac:picMkLst>
            <pc:docMk/>
            <pc:sldMk cId="2283856046" sldId="259"/>
            <ac:picMk id="2" creationId="{79F1095E-E935-42D7-A6F1-1179349A6BD9}"/>
          </ac:picMkLst>
        </pc:picChg>
        <pc:picChg chg="del">
          <ac:chgData name="이호진" userId="e7b51f9e24c37788" providerId="LiveId" clId="{744F95AD-0FAE-4A3E-ABB4-D496042F746A}" dt="2017-11-29T06:23:00.854" v="455" actId="478"/>
          <ac:picMkLst>
            <pc:docMk/>
            <pc:sldMk cId="2283856046" sldId="259"/>
            <ac:picMk id="5" creationId="{622078CE-E9DE-41BF-90F4-0DB5C6CC615B}"/>
          </ac:picMkLst>
        </pc:picChg>
        <pc:picChg chg="add mod">
          <ac:chgData name="이호진" userId="e7b51f9e24c37788" providerId="LiveId" clId="{744F95AD-0FAE-4A3E-ABB4-D496042F746A}" dt="2017-11-29T06:27:13.620" v="518" actId="1076"/>
          <ac:picMkLst>
            <pc:docMk/>
            <pc:sldMk cId="2283856046" sldId="259"/>
            <ac:picMk id="11" creationId="{1FCB27BC-3E05-4C79-89C8-5B84F208BC1B}"/>
          </ac:picMkLst>
        </pc:picChg>
        <pc:cxnChg chg="add del mod">
          <ac:chgData name="이호진" userId="e7b51f9e24c37788" providerId="LiveId" clId="{744F95AD-0FAE-4A3E-ABB4-D496042F746A}" dt="2017-11-29T06:26:22.452" v="462" actId="478"/>
          <ac:cxnSpMkLst>
            <pc:docMk/>
            <pc:sldMk cId="2283856046" sldId="259"/>
            <ac:cxnSpMk id="7" creationId="{6A498336-F1A8-444D-873A-EDB7ECF6C2E8}"/>
          </ac:cxnSpMkLst>
        </pc:cxnChg>
        <pc:cxnChg chg="del mod">
          <ac:chgData name="이호진" userId="e7b51f9e24c37788" providerId="LiveId" clId="{744F95AD-0FAE-4A3E-ABB4-D496042F746A}" dt="2017-11-29T06:23:03.473" v="456" actId="478"/>
          <ac:cxnSpMkLst>
            <pc:docMk/>
            <pc:sldMk cId="2283856046" sldId="259"/>
            <ac:cxnSpMk id="8" creationId="{3F795240-6E1D-4F8A-A69E-F2823B16CB45}"/>
          </ac:cxnSpMkLst>
        </pc:cxnChg>
        <pc:cxnChg chg="add mod">
          <ac:chgData name="이호진" userId="e7b51f9e24c37788" providerId="LiveId" clId="{744F95AD-0FAE-4A3E-ABB4-D496042F746A}" dt="2017-11-29T06:27:21.641" v="519" actId="11529"/>
          <ac:cxnSpMkLst>
            <pc:docMk/>
            <pc:sldMk cId="2283856046" sldId="259"/>
            <ac:cxnSpMk id="13" creationId="{3FA1A5E0-AE0D-4AC5-8D02-B6FBDEC04E9D}"/>
          </ac:cxnSpMkLst>
        </pc:cxnChg>
      </pc:sldChg>
      <pc:sldChg chg="addSp delSp modSp add">
        <pc:chgData name="이호진" userId="e7b51f9e24c37788" providerId="LiveId" clId="{744F95AD-0FAE-4A3E-ABB4-D496042F746A}" dt="2017-11-29T06:32:03.918" v="615" actId="1076"/>
        <pc:sldMkLst>
          <pc:docMk/>
          <pc:sldMk cId="3507365991" sldId="260"/>
        </pc:sldMkLst>
        <pc:spChg chg="add mod">
          <ac:chgData name="이호진" userId="e7b51f9e24c37788" providerId="LiveId" clId="{744F95AD-0FAE-4A3E-ABB4-D496042F746A}" dt="2017-11-29T06:32:00.061" v="614" actId="14100"/>
          <ac:spMkLst>
            <pc:docMk/>
            <pc:sldMk cId="3507365991" sldId="260"/>
            <ac:spMk id="3" creationId="{0F54438C-2328-4343-97C7-5BBB5B8A3085}"/>
          </ac:spMkLst>
        </pc:spChg>
        <pc:spChg chg="mod">
          <ac:chgData name="이호진" userId="e7b51f9e24c37788" providerId="LiveId" clId="{744F95AD-0FAE-4A3E-ABB4-D496042F746A}" dt="2017-11-29T06:28:32.438" v="560" actId="20577"/>
          <ac:spMkLst>
            <pc:docMk/>
            <pc:sldMk cId="3507365991" sldId="260"/>
            <ac:spMk id="4" creationId="{D4CADB53-E716-429A-96B4-3766BFE859F4}"/>
          </ac:spMkLst>
        </pc:spChg>
        <pc:spChg chg="add mod ord">
          <ac:chgData name="이호진" userId="e7b51f9e24c37788" providerId="LiveId" clId="{744F95AD-0FAE-4A3E-ABB4-D496042F746A}" dt="2017-11-29T06:31:56.730" v="613" actId="1076"/>
          <ac:spMkLst>
            <pc:docMk/>
            <pc:sldMk cId="3507365991" sldId="260"/>
            <ac:spMk id="5" creationId="{0B20FC2D-E882-4CAA-91BA-53A0C01DA22F}"/>
          </ac:spMkLst>
        </pc:spChg>
        <pc:spChg chg="add mod">
          <ac:chgData name="이호진" userId="e7b51f9e24c37788" providerId="LiveId" clId="{744F95AD-0FAE-4A3E-ABB4-D496042F746A}" dt="2017-11-29T06:31:56.730" v="613" actId="1076"/>
          <ac:spMkLst>
            <pc:docMk/>
            <pc:sldMk cId="3507365991" sldId="260"/>
            <ac:spMk id="6" creationId="{D9E32DE1-2D49-4F77-A83D-2AA3A946E1F2}"/>
          </ac:spMkLst>
        </pc:spChg>
        <pc:spChg chg="add mod">
          <ac:chgData name="이호진" userId="e7b51f9e24c37788" providerId="LiveId" clId="{744F95AD-0FAE-4A3E-ABB4-D496042F746A}" dt="2017-11-29T06:31:56.730" v="613" actId="1076"/>
          <ac:spMkLst>
            <pc:docMk/>
            <pc:sldMk cId="3507365991" sldId="260"/>
            <ac:spMk id="7" creationId="{C04D1394-AE28-4BA5-9F6C-824222D07D12}"/>
          </ac:spMkLst>
        </pc:spChg>
        <pc:spChg chg="add mod">
          <ac:chgData name="이호진" userId="e7b51f9e24c37788" providerId="LiveId" clId="{744F95AD-0FAE-4A3E-ABB4-D496042F746A}" dt="2017-11-29T06:32:03.918" v="615" actId="1076"/>
          <ac:spMkLst>
            <pc:docMk/>
            <pc:sldMk cId="3507365991" sldId="260"/>
            <ac:spMk id="8" creationId="{D7F42B0A-E521-4426-91A6-EB39564AD206}"/>
          </ac:spMkLst>
        </pc:spChg>
        <pc:spChg chg="del">
          <ac:chgData name="이호진" userId="e7b51f9e24c37788" providerId="LiveId" clId="{744F95AD-0FAE-4A3E-ABB4-D496042F746A}" dt="2017-11-29T06:28:16.256" v="551" actId="478"/>
          <ac:spMkLst>
            <pc:docMk/>
            <pc:sldMk cId="3507365991" sldId="260"/>
            <ac:spMk id="10" creationId="{E62D60EB-798B-41C1-B9D3-11213E2F8014}"/>
          </ac:spMkLst>
        </pc:spChg>
        <pc:spChg chg="add mod">
          <ac:chgData name="이호진" userId="e7b51f9e24c37788" providerId="LiveId" clId="{744F95AD-0FAE-4A3E-ABB4-D496042F746A}" dt="2017-11-29T06:31:56.730" v="613" actId="1076"/>
          <ac:spMkLst>
            <pc:docMk/>
            <pc:sldMk cId="3507365991" sldId="260"/>
            <ac:spMk id="12" creationId="{A97BA401-2AD7-4EFB-8C35-4834A26CD066}"/>
          </ac:spMkLst>
        </pc:spChg>
        <pc:spChg chg="del">
          <ac:chgData name="이호진" userId="e7b51f9e24c37788" providerId="LiveId" clId="{744F95AD-0FAE-4A3E-ABB4-D496042F746A}" dt="2017-11-29T06:28:17.855" v="552" actId="478"/>
          <ac:spMkLst>
            <pc:docMk/>
            <pc:sldMk cId="3507365991" sldId="260"/>
            <ac:spMk id="14" creationId="{8DF7EF6A-65FE-4A06-AB35-8E8E0CE0E682}"/>
          </ac:spMkLst>
        </pc:spChg>
        <pc:spChg chg="add mod">
          <ac:chgData name="이호진" userId="e7b51f9e24c37788" providerId="LiveId" clId="{744F95AD-0FAE-4A3E-ABB4-D496042F746A}" dt="2017-11-29T06:31:56.730" v="613" actId="1076"/>
          <ac:spMkLst>
            <pc:docMk/>
            <pc:sldMk cId="3507365991" sldId="260"/>
            <ac:spMk id="15" creationId="{D756C515-35E3-472E-ACCE-B06A5128660A}"/>
          </ac:spMkLst>
        </pc:spChg>
        <pc:picChg chg="del">
          <ac:chgData name="이호진" userId="e7b51f9e24c37788" providerId="LiveId" clId="{744F95AD-0FAE-4A3E-ABB4-D496042F746A}" dt="2017-11-29T06:28:19.026" v="553" actId="478"/>
          <ac:picMkLst>
            <pc:docMk/>
            <pc:sldMk cId="3507365991" sldId="260"/>
            <ac:picMk id="2" creationId="{79F1095E-E935-42D7-A6F1-1179349A6BD9}"/>
          </ac:picMkLst>
        </pc:picChg>
        <pc:picChg chg="del">
          <ac:chgData name="이호진" userId="e7b51f9e24c37788" providerId="LiveId" clId="{744F95AD-0FAE-4A3E-ABB4-D496042F746A}" dt="2017-11-29T06:28:14.387" v="550" actId="478"/>
          <ac:picMkLst>
            <pc:docMk/>
            <pc:sldMk cId="3507365991" sldId="260"/>
            <ac:picMk id="11" creationId="{1FCB27BC-3E05-4C79-89C8-5B84F208BC1B}"/>
          </ac:picMkLst>
        </pc:picChg>
        <pc:cxnChg chg="del">
          <ac:chgData name="이호진" userId="e7b51f9e24c37788" providerId="LiveId" clId="{744F95AD-0FAE-4A3E-ABB4-D496042F746A}" dt="2017-11-29T06:28:13.331" v="549" actId="478"/>
          <ac:cxnSpMkLst>
            <pc:docMk/>
            <pc:sldMk cId="3507365991" sldId="260"/>
            <ac:cxnSpMk id="13" creationId="{3FA1A5E0-AE0D-4AC5-8D02-B6FBDEC04E9D}"/>
          </ac:cxnSpMkLst>
        </pc:cxnChg>
      </pc:sldChg>
      <pc:sldChg chg="addSp delSp modSp add">
        <pc:chgData name="이호진" userId="e7b51f9e24c37788" providerId="LiveId" clId="{744F95AD-0FAE-4A3E-ABB4-D496042F746A}" dt="2017-11-29T06:34:55.906" v="662" actId="13822"/>
        <pc:sldMkLst>
          <pc:docMk/>
          <pc:sldMk cId="1331632481" sldId="261"/>
        </pc:sldMkLst>
        <pc:spChg chg="del">
          <ac:chgData name="이호진" userId="e7b51f9e24c37788" providerId="LiveId" clId="{744F95AD-0FAE-4A3E-ABB4-D496042F746A}" dt="2017-11-29T06:32:15.868" v="617" actId="478"/>
          <ac:spMkLst>
            <pc:docMk/>
            <pc:sldMk cId="1331632481" sldId="261"/>
            <ac:spMk id="2" creationId="{5684E26F-F073-4776-9F25-E50B7BF2EACF}"/>
          </ac:spMkLst>
        </pc:spChg>
        <pc:spChg chg="del">
          <ac:chgData name="이호진" userId="e7b51f9e24c37788" providerId="LiveId" clId="{744F95AD-0FAE-4A3E-ABB4-D496042F746A}" dt="2017-11-29T06:32:15.868" v="617" actId="478"/>
          <ac:spMkLst>
            <pc:docMk/>
            <pc:sldMk cId="1331632481" sldId="261"/>
            <ac:spMk id="3" creationId="{F1998243-0443-4C5E-94C9-D5F87B04E5F2}"/>
          </ac:spMkLst>
        </pc:spChg>
        <pc:spChg chg="add del mod">
          <ac:chgData name="이호진" userId="e7b51f9e24c37788" providerId="LiveId" clId="{744F95AD-0FAE-4A3E-ABB4-D496042F746A}" dt="2017-11-29T06:34:27.030" v="653" actId="478"/>
          <ac:spMkLst>
            <pc:docMk/>
            <pc:sldMk cId="1331632481" sldId="261"/>
            <ac:spMk id="4" creationId="{E7213E35-939B-4CFA-ABAB-92E2ABB5246C}"/>
          </ac:spMkLst>
        </pc:spChg>
        <pc:spChg chg="add mod">
          <ac:chgData name="이호진" userId="e7b51f9e24c37788" providerId="LiveId" clId="{744F95AD-0FAE-4A3E-ABB4-D496042F746A}" dt="2017-11-29T06:34:31.014" v="654" actId="1076"/>
          <ac:spMkLst>
            <pc:docMk/>
            <pc:sldMk cId="1331632481" sldId="261"/>
            <ac:spMk id="5" creationId="{533F7FA9-3114-46F7-BE48-B67CD00D95A4}"/>
          </ac:spMkLst>
        </pc:spChg>
        <pc:spChg chg="add mod">
          <ac:chgData name="이호진" userId="e7b51f9e24c37788" providerId="LiveId" clId="{744F95AD-0FAE-4A3E-ABB4-D496042F746A}" dt="2017-11-29T06:34:31.014" v="654" actId="1076"/>
          <ac:spMkLst>
            <pc:docMk/>
            <pc:sldMk cId="1331632481" sldId="261"/>
            <ac:spMk id="6" creationId="{ECC88E43-2531-4376-B243-430118D8EF62}"/>
          </ac:spMkLst>
        </pc:spChg>
        <pc:spChg chg="add mod">
          <ac:chgData name="이호진" userId="e7b51f9e24c37788" providerId="LiveId" clId="{744F95AD-0FAE-4A3E-ABB4-D496042F746A}" dt="2017-11-29T06:34:31.014" v="654" actId="1076"/>
          <ac:spMkLst>
            <pc:docMk/>
            <pc:sldMk cId="1331632481" sldId="261"/>
            <ac:spMk id="7" creationId="{9E39E52F-F0A9-4679-AF37-C743452C4809}"/>
          </ac:spMkLst>
        </pc:spChg>
        <pc:spChg chg="add del mod">
          <ac:chgData name="이호진" userId="e7b51f9e24c37788" providerId="LiveId" clId="{744F95AD-0FAE-4A3E-ABB4-D496042F746A}" dt="2017-11-29T06:34:13.211" v="651" actId="478"/>
          <ac:spMkLst>
            <pc:docMk/>
            <pc:sldMk cId="1331632481" sldId="261"/>
            <ac:spMk id="10" creationId="{F06A06CC-B70A-4CE8-9964-C6F151E7C9F3}"/>
          </ac:spMkLst>
        </pc:spChg>
        <pc:picChg chg="add mod">
          <ac:chgData name="이호진" userId="e7b51f9e24c37788" providerId="LiveId" clId="{744F95AD-0FAE-4A3E-ABB4-D496042F746A}" dt="2017-11-29T06:34:34.006" v="656" actId="1076"/>
          <ac:picMkLst>
            <pc:docMk/>
            <pc:sldMk cId="1331632481" sldId="261"/>
            <ac:picMk id="11" creationId="{757E49E4-18B8-4CA2-9FCD-772278EFCF84}"/>
          </ac:picMkLst>
        </pc:picChg>
        <pc:cxnChg chg="add del mod">
          <ac:chgData name="이호진" userId="e7b51f9e24c37788" providerId="LiveId" clId="{744F95AD-0FAE-4A3E-ABB4-D496042F746A}" dt="2017-11-29T06:34:45.693" v="659" actId="478"/>
          <ac:cxnSpMkLst>
            <pc:docMk/>
            <pc:sldMk cId="1331632481" sldId="261"/>
            <ac:cxnSpMk id="9" creationId="{BBC7C95F-BDF0-449D-80C2-A7F850551ACB}"/>
          </ac:cxnSpMkLst>
        </pc:cxnChg>
        <pc:cxnChg chg="add del mod">
          <ac:chgData name="이호진" userId="e7b51f9e24c37788" providerId="LiveId" clId="{744F95AD-0FAE-4A3E-ABB4-D496042F746A}" dt="2017-11-29T06:34:44.139" v="658" actId="478"/>
          <ac:cxnSpMkLst>
            <pc:docMk/>
            <pc:sldMk cId="1331632481" sldId="261"/>
            <ac:cxnSpMk id="13" creationId="{48AD9472-3E56-4BE2-B4CE-881A01C29E7D}"/>
          </ac:cxnSpMkLst>
        </pc:cxnChg>
        <pc:cxnChg chg="add mod">
          <ac:chgData name="이호진" userId="e7b51f9e24c37788" providerId="LiveId" clId="{744F95AD-0FAE-4A3E-ABB4-D496042F746A}" dt="2017-11-29T06:34:55.906" v="662" actId="13822"/>
          <ac:cxnSpMkLst>
            <pc:docMk/>
            <pc:sldMk cId="1331632481" sldId="261"/>
            <ac:cxnSpMk id="15" creationId="{75A80AFE-8CCF-4EC6-826D-499ADD6F8268}"/>
          </ac:cxnSpMkLst>
        </pc:cxnChg>
      </pc:sldChg>
      <pc:sldChg chg="addSp delSp modSp add">
        <pc:chgData name="이호진" userId="e7b51f9e24c37788" providerId="LiveId" clId="{744F95AD-0FAE-4A3E-ABB4-D496042F746A}" dt="2017-11-29T06:49:59.016" v="769"/>
        <pc:sldMkLst>
          <pc:docMk/>
          <pc:sldMk cId="1391571447" sldId="262"/>
        </pc:sldMkLst>
        <pc:spChg chg="del">
          <ac:chgData name="이호진" userId="e7b51f9e24c37788" providerId="LiveId" clId="{744F95AD-0FAE-4A3E-ABB4-D496042F746A}" dt="2017-11-29T06:35:37.682" v="664" actId="478"/>
          <ac:spMkLst>
            <pc:docMk/>
            <pc:sldMk cId="1391571447" sldId="262"/>
            <ac:spMk id="2" creationId="{CDE5A7EF-7D9B-4F16-9C88-A9CD83522B6D}"/>
          </ac:spMkLst>
        </pc:spChg>
        <pc:spChg chg="del">
          <ac:chgData name="이호진" userId="e7b51f9e24c37788" providerId="LiveId" clId="{744F95AD-0FAE-4A3E-ABB4-D496042F746A}" dt="2017-11-29T06:35:37.682" v="664" actId="478"/>
          <ac:spMkLst>
            <pc:docMk/>
            <pc:sldMk cId="1391571447" sldId="262"/>
            <ac:spMk id="3" creationId="{E2E4C1F3-BB3F-4990-B740-D7D5737B6A2E}"/>
          </ac:spMkLst>
        </pc:spChg>
        <pc:spChg chg="add mod">
          <ac:chgData name="이호진" userId="e7b51f9e24c37788" providerId="LiveId" clId="{744F95AD-0FAE-4A3E-ABB4-D496042F746A}" dt="2017-11-29T06:35:58.979" v="679" actId="20577"/>
          <ac:spMkLst>
            <pc:docMk/>
            <pc:sldMk cId="1391571447" sldId="262"/>
            <ac:spMk id="4" creationId="{B7157FCC-3B18-43ED-AA18-8BDA6EA8B6E9}"/>
          </ac:spMkLst>
        </pc:spChg>
        <pc:spChg chg="add mod">
          <ac:chgData name="이호진" userId="e7b51f9e24c37788" providerId="LiveId" clId="{744F95AD-0FAE-4A3E-ABB4-D496042F746A}" dt="2017-11-29T06:36:58.495" v="698" actId="1076"/>
          <ac:spMkLst>
            <pc:docMk/>
            <pc:sldMk cId="1391571447" sldId="262"/>
            <ac:spMk id="5" creationId="{27072E87-B049-452C-825A-BEACD7A540EF}"/>
          </ac:spMkLst>
        </pc:spChg>
        <pc:spChg chg="add mod">
          <ac:chgData name="이호진" userId="e7b51f9e24c37788" providerId="LiveId" clId="{744F95AD-0FAE-4A3E-ABB4-D496042F746A}" dt="2017-11-29T06:38:11.467" v="703" actId="20577"/>
          <ac:spMkLst>
            <pc:docMk/>
            <pc:sldMk cId="1391571447" sldId="262"/>
            <ac:spMk id="6" creationId="{9D7FCE84-5964-48EC-A3D0-0450A6AC83A5}"/>
          </ac:spMkLst>
        </pc:spChg>
        <pc:spChg chg="add mod">
          <ac:chgData name="이호진" userId="e7b51f9e24c37788" providerId="LiveId" clId="{744F95AD-0FAE-4A3E-ABB4-D496042F746A}" dt="2017-11-29T06:49:59.016" v="769"/>
          <ac:spMkLst>
            <pc:docMk/>
            <pc:sldMk cId="1391571447" sldId="262"/>
            <ac:spMk id="8" creationId="{077EA15F-5476-43DD-BF29-5122A2F14A96}"/>
          </ac:spMkLst>
        </pc:spChg>
        <pc:spChg chg="add mod">
          <ac:chgData name="이호진" userId="e7b51f9e24c37788" providerId="LiveId" clId="{744F95AD-0FAE-4A3E-ABB4-D496042F746A}" dt="2017-11-29T06:39:18.247" v="724"/>
          <ac:spMkLst>
            <pc:docMk/>
            <pc:sldMk cId="1391571447" sldId="262"/>
            <ac:spMk id="10" creationId="{464F05C2-7EAB-4302-8EF3-2294EE14CD0B}"/>
          </ac:spMkLst>
        </pc:spChg>
        <pc:picChg chg="add mod">
          <ac:chgData name="이호진" userId="e7b51f9e24c37788" providerId="LiveId" clId="{744F95AD-0FAE-4A3E-ABB4-D496042F746A}" dt="2017-11-29T06:38:07.932" v="700" actId="1076"/>
          <ac:picMkLst>
            <pc:docMk/>
            <pc:sldMk cId="1391571447" sldId="262"/>
            <ac:picMk id="7" creationId="{FA73361C-05DD-449A-A30C-A48D6019EFC5}"/>
          </ac:picMkLst>
        </pc:picChg>
        <pc:picChg chg="add mod">
          <ac:chgData name="이호진" userId="e7b51f9e24c37788" providerId="LiveId" clId="{744F95AD-0FAE-4A3E-ABB4-D496042F746A}" dt="2017-11-29T06:38:55.926" v="710" actId="1076"/>
          <ac:picMkLst>
            <pc:docMk/>
            <pc:sldMk cId="1391571447" sldId="262"/>
            <ac:picMk id="9" creationId="{25FDD41F-0A70-470F-B923-BE8372408304}"/>
          </ac:picMkLst>
        </pc:picChg>
      </pc:sldChg>
      <pc:sldChg chg="addSp delSp modSp add">
        <pc:chgData name="이호진" userId="e7b51f9e24c37788" providerId="LiveId" clId="{744F95AD-0FAE-4A3E-ABB4-D496042F746A}" dt="2017-11-29T07:03:50.903" v="1006" actId="20577"/>
        <pc:sldMkLst>
          <pc:docMk/>
          <pc:sldMk cId="3587906467" sldId="263"/>
        </pc:sldMkLst>
        <pc:spChg chg="del">
          <ac:chgData name="이호진" userId="e7b51f9e24c37788" providerId="LiveId" clId="{744F95AD-0FAE-4A3E-ABB4-D496042F746A}" dt="2017-11-29T06:40:24.428" v="726" actId="478"/>
          <ac:spMkLst>
            <pc:docMk/>
            <pc:sldMk cId="3587906467" sldId="263"/>
            <ac:spMk id="2" creationId="{392AA770-442A-4F67-8325-666932964802}"/>
          </ac:spMkLst>
        </pc:spChg>
        <pc:spChg chg="del">
          <ac:chgData name="이호진" userId="e7b51f9e24c37788" providerId="LiveId" clId="{744F95AD-0FAE-4A3E-ABB4-D496042F746A}" dt="2017-11-29T06:40:24.428" v="726" actId="478"/>
          <ac:spMkLst>
            <pc:docMk/>
            <pc:sldMk cId="3587906467" sldId="263"/>
            <ac:spMk id="3" creationId="{0CF73ACA-37C7-45CE-8227-400C5173F158}"/>
          </ac:spMkLst>
        </pc:spChg>
        <pc:spChg chg="add mod">
          <ac:chgData name="이호진" userId="e7b51f9e24c37788" providerId="LiveId" clId="{744F95AD-0FAE-4A3E-ABB4-D496042F746A}" dt="2017-11-29T06:40:39.085" v="748" actId="20577"/>
          <ac:spMkLst>
            <pc:docMk/>
            <pc:sldMk cId="3587906467" sldId="263"/>
            <ac:spMk id="4" creationId="{01CC621D-3EE5-4DB0-B5F6-E94ED22868BB}"/>
          </ac:spMkLst>
        </pc:spChg>
        <pc:spChg chg="add mod">
          <ac:chgData name="이호진" userId="e7b51f9e24c37788" providerId="LiveId" clId="{744F95AD-0FAE-4A3E-ABB4-D496042F746A}" dt="2017-11-29T06:42:43.264" v="757" actId="20577"/>
          <ac:spMkLst>
            <pc:docMk/>
            <pc:sldMk cId="3587906467" sldId="263"/>
            <ac:spMk id="7" creationId="{9C56A8BC-4DCD-461D-94DF-7A98952F25E4}"/>
          </ac:spMkLst>
        </pc:spChg>
        <pc:spChg chg="add mod">
          <ac:chgData name="이호진" userId="e7b51f9e24c37788" providerId="LiveId" clId="{744F95AD-0FAE-4A3E-ABB4-D496042F746A}" dt="2017-11-29T06:43:08.571" v="766" actId="20577"/>
          <ac:spMkLst>
            <pc:docMk/>
            <pc:sldMk cId="3587906467" sldId="263"/>
            <ac:spMk id="8" creationId="{F4AF42F4-1CC5-4D5E-BDC3-D327DDCF06F7}"/>
          </ac:spMkLst>
        </pc:spChg>
        <pc:spChg chg="add mod">
          <ac:chgData name="이호진" userId="e7b51f9e24c37788" providerId="LiveId" clId="{744F95AD-0FAE-4A3E-ABB4-D496042F746A}" dt="2017-11-29T07:03:50.903" v="1006" actId="20577"/>
          <ac:spMkLst>
            <pc:docMk/>
            <pc:sldMk cId="3587906467" sldId="263"/>
            <ac:spMk id="9" creationId="{7F7EBB8E-CBA8-44AB-8CEE-51FBD3CFFCE1}"/>
          </ac:spMkLst>
        </pc:spChg>
        <pc:picChg chg="add mod">
          <ac:chgData name="이호진" userId="e7b51f9e24c37788" providerId="LiveId" clId="{744F95AD-0FAE-4A3E-ABB4-D496042F746A}" dt="2017-11-29T06:42:09.809" v="750" actId="1076"/>
          <ac:picMkLst>
            <pc:docMk/>
            <pc:sldMk cId="3587906467" sldId="263"/>
            <ac:picMk id="5" creationId="{DFE443EC-7E6B-4F2C-952F-072B3B647C24}"/>
          </ac:picMkLst>
        </pc:picChg>
        <pc:picChg chg="add mod">
          <ac:chgData name="이호진" userId="e7b51f9e24c37788" providerId="LiveId" clId="{744F95AD-0FAE-4A3E-ABB4-D496042F746A}" dt="2017-11-29T06:42:32.660" v="754" actId="1076"/>
          <ac:picMkLst>
            <pc:docMk/>
            <pc:sldMk cId="3587906467" sldId="263"/>
            <ac:picMk id="6" creationId="{9C20C4CE-8DFB-44E3-ABCA-86033D9651B5}"/>
          </ac:picMkLst>
        </pc:picChg>
      </pc:sldChg>
      <pc:sldChg chg="addSp delSp modSp add">
        <pc:chgData name="이호진" userId="e7b51f9e24c37788" providerId="LiveId" clId="{744F95AD-0FAE-4A3E-ABB4-D496042F746A}" dt="2017-11-29T06:56:05.164" v="851" actId="113"/>
        <pc:sldMkLst>
          <pc:docMk/>
          <pc:sldMk cId="1370254453" sldId="264"/>
        </pc:sldMkLst>
        <pc:spChg chg="del">
          <ac:chgData name="이호진" userId="e7b51f9e24c37788" providerId="LiveId" clId="{744F95AD-0FAE-4A3E-ABB4-D496042F746A}" dt="2017-11-29T06:50:27.998" v="771" actId="478"/>
          <ac:spMkLst>
            <pc:docMk/>
            <pc:sldMk cId="1370254453" sldId="264"/>
            <ac:spMk id="2" creationId="{38629D99-CDAC-4B6A-9180-C2D8845269A1}"/>
          </ac:spMkLst>
        </pc:spChg>
        <pc:spChg chg="del">
          <ac:chgData name="이호진" userId="e7b51f9e24c37788" providerId="LiveId" clId="{744F95AD-0FAE-4A3E-ABB4-D496042F746A}" dt="2017-11-29T06:50:27.998" v="771" actId="478"/>
          <ac:spMkLst>
            <pc:docMk/>
            <pc:sldMk cId="1370254453" sldId="264"/>
            <ac:spMk id="3" creationId="{AE0FCBD5-2DF3-4776-8831-F1A1A103D29D}"/>
          </ac:spMkLst>
        </pc:spChg>
        <pc:spChg chg="add mod">
          <ac:chgData name="이호진" userId="e7b51f9e24c37788" providerId="LiveId" clId="{744F95AD-0FAE-4A3E-ABB4-D496042F746A}" dt="2017-11-29T06:56:05.164" v="851" actId="113"/>
          <ac:spMkLst>
            <pc:docMk/>
            <pc:sldMk cId="1370254453" sldId="264"/>
            <ac:spMk id="4" creationId="{14DFB5F0-CC0A-4DDB-9E47-7CEC2D3EE92D}"/>
          </ac:spMkLst>
        </pc:spChg>
        <pc:spChg chg="add mod">
          <ac:chgData name="이호진" userId="e7b51f9e24c37788" providerId="LiveId" clId="{744F95AD-0FAE-4A3E-ABB4-D496042F746A}" dt="2017-11-29T06:55:07.220" v="847" actId="1076"/>
          <ac:spMkLst>
            <pc:docMk/>
            <pc:sldMk cId="1370254453" sldId="264"/>
            <ac:spMk id="10" creationId="{D391CB0D-2906-480B-A3B8-A2E8D51FF58E}"/>
          </ac:spMkLst>
        </pc:spChg>
        <pc:spChg chg="add">
          <ac:chgData name="이호진" userId="e7b51f9e24c37788" providerId="LiveId" clId="{744F95AD-0FAE-4A3E-ABB4-D496042F746A}" dt="2017-11-29T06:54:53.332" v="836"/>
          <ac:spMkLst>
            <pc:docMk/>
            <pc:sldMk cId="1370254453" sldId="264"/>
            <ac:spMk id="11" creationId="{FBE6ED8B-FCDD-4C29-AB22-EC101F138F19}"/>
          </ac:spMkLst>
        </pc:spChg>
        <pc:picChg chg="add mod">
          <ac:chgData name="이호진" userId="e7b51f9e24c37788" providerId="LiveId" clId="{744F95AD-0FAE-4A3E-ABB4-D496042F746A}" dt="2017-11-29T06:54:11.992" v="806" actId="14100"/>
          <ac:picMkLst>
            <pc:docMk/>
            <pc:sldMk cId="1370254453" sldId="264"/>
            <ac:picMk id="6" creationId="{C2948302-7C82-4E46-9A76-DC1CD4B73080}"/>
          </ac:picMkLst>
        </pc:picChg>
        <pc:picChg chg="add mod">
          <ac:chgData name="이호진" userId="e7b51f9e24c37788" providerId="LiveId" clId="{744F95AD-0FAE-4A3E-ABB4-D496042F746A}" dt="2017-11-29T06:54:23.682" v="809" actId="1076"/>
          <ac:picMkLst>
            <pc:docMk/>
            <pc:sldMk cId="1370254453" sldId="264"/>
            <ac:picMk id="7" creationId="{1F959B2D-5EED-476E-B32D-E2AE80F80804}"/>
          </ac:picMkLst>
        </pc:picChg>
        <pc:cxnChg chg="add mod">
          <ac:chgData name="이호진" userId="e7b51f9e24c37788" providerId="LiveId" clId="{744F95AD-0FAE-4A3E-ABB4-D496042F746A}" dt="2017-11-29T06:54:29.013" v="810" actId="11529"/>
          <ac:cxnSpMkLst>
            <pc:docMk/>
            <pc:sldMk cId="1370254453" sldId="264"/>
            <ac:cxnSpMk id="9" creationId="{9DB4A46F-EBA1-4679-BA13-9365FB7A8674}"/>
          </ac:cxnSpMkLst>
        </pc:cxnChg>
      </pc:sldChg>
      <pc:sldChg chg="addSp delSp modSp add">
        <pc:chgData name="이호진" userId="e7b51f9e24c37788" providerId="LiveId" clId="{744F95AD-0FAE-4A3E-ABB4-D496042F746A}" dt="2017-11-29T06:57:18.530" v="913" actId="20577"/>
        <pc:sldMkLst>
          <pc:docMk/>
          <pc:sldMk cId="2342917281" sldId="265"/>
        </pc:sldMkLst>
        <pc:spChg chg="del">
          <ac:chgData name="이호진" userId="e7b51f9e24c37788" providerId="LiveId" clId="{744F95AD-0FAE-4A3E-ABB4-D496042F746A}" dt="2017-11-29T06:55:58.401" v="850" actId="478"/>
          <ac:spMkLst>
            <pc:docMk/>
            <pc:sldMk cId="2342917281" sldId="265"/>
            <ac:spMk id="2" creationId="{3EE13FD2-2246-40A2-A042-C8B7A59A14D8}"/>
          </ac:spMkLst>
        </pc:spChg>
        <pc:spChg chg="del">
          <ac:chgData name="이호진" userId="e7b51f9e24c37788" providerId="LiveId" clId="{744F95AD-0FAE-4A3E-ABB4-D496042F746A}" dt="2017-11-29T06:55:58.401" v="850" actId="478"/>
          <ac:spMkLst>
            <pc:docMk/>
            <pc:sldMk cId="2342917281" sldId="265"/>
            <ac:spMk id="3" creationId="{F1689253-CE0E-4C3F-A826-4723336731FD}"/>
          </ac:spMkLst>
        </pc:spChg>
        <pc:spChg chg="add mod">
          <ac:chgData name="이호진" userId="e7b51f9e24c37788" providerId="LiveId" clId="{744F95AD-0FAE-4A3E-ABB4-D496042F746A}" dt="2017-11-29T06:57:18.530" v="913" actId="20577"/>
          <ac:spMkLst>
            <pc:docMk/>
            <pc:sldMk cId="2342917281" sldId="265"/>
            <ac:spMk id="4" creationId="{EA673DD3-9ADE-4C1D-938F-900D79562BB2}"/>
          </ac:spMkLst>
        </pc:spChg>
        <pc:spChg chg="add mod">
          <ac:chgData name="이호진" userId="e7b51f9e24c37788" providerId="LiveId" clId="{744F95AD-0FAE-4A3E-ABB4-D496042F746A}" dt="2017-11-29T06:56:42.760" v="900" actId="14100"/>
          <ac:spMkLst>
            <pc:docMk/>
            <pc:sldMk cId="2342917281" sldId="265"/>
            <ac:spMk id="8" creationId="{FE7B5C6B-8B9C-4F6D-9371-C4AAA4FA5004}"/>
          </ac:spMkLst>
        </pc:spChg>
        <pc:spChg chg="add mod">
          <ac:chgData name="이호진" userId="e7b51f9e24c37788" providerId="LiveId" clId="{744F95AD-0FAE-4A3E-ABB4-D496042F746A}" dt="2017-11-29T06:56:53.851" v="907" actId="1076"/>
          <ac:spMkLst>
            <pc:docMk/>
            <pc:sldMk cId="2342917281" sldId="265"/>
            <ac:spMk id="9" creationId="{C71C2F07-49A5-45C3-AB6D-0EAAED84E787}"/>
          </ac:spMkLst>
        </pc:spChg>
        <pc:picChg chg="add">
          <ac:chgData name="이호진" userId="e7b51f9e24c37788" providerId="LiveId" clId="{744F95AD-0FAE-4A3E-ABB4-D496042F746A}" dt="2017-11-29T06:56:10.982" v="852"/>
          <ac:picMkLst>
            <pc:docMk/>
            <pc:sldMk cId="2342917281" sldId="265"/>
            <ac:picMk id="5" creationId="{016A2679-7AEB-478E-9AFD-6263DD6C0DA4}"/>
          </ac:picMkLst>
        </pc:picChg>
        <pc:picChg chg="add">
          <ac:chgData name="이호진" userId="e7b51f9e24c37788" providerId="LiveId" clId="{744F95AD-0FAE-4A3E-ABB4-D496042F746A}" dt="2017-11-29T06:56:10.982" v="852"/>
          <ac:picMkLst>
            <pc:docMk/>
            <pc:sldMk cId="2342917281" sldId="265"/>
            <ac:picMk id="6" creationId="{BDD552FE-CFC5-4932-A702-842FA6521B37}"/>
          </ac:picMkLst>
        </pc:picChg>
        <pc:cxnChg chg="add">
          <ac:chgData name="이호진" userId="e7b51f9e24c37788" providerId="LiveId" clId="{744F95AD-0FAE-4A3E-ABB4-D496042F746A}" dt="2017-11-29T06:56:10.982" v="852"/>
          <ac:cxnSpMkLst>
            <pc:docMk/>
            <pc:sldMk cId="2342917281" sldId="265"/>
            <ac:cxnSpMk id="7" creationId="{19CBC54B-1A47-416B-A969-6B04E88EE636}"/>
          </ac:cxnSpMkLst>
        </pc:cxnChg>
      </pc:sldChg>
      <pc:sldChg chg="addSp delSp modSp add ord">
        <pc:chgData name="이호진" userId="e7b51f9e24c37788" providerId="LiveId" clId="{744F95AD-0FAE-4A3E-ABB4-D496042F746A}" dt="2017-11-29T08:08:28.024" v="1990" actId="20577"/>
        <pc:sldMkLst>
          <pc:docMk/>
          <pc:sldMk cId="3325366132" sldId="266"/>
        </pc:sldMkLst>
        <pc:spChg chg="del">
          <ac:chgData name="이호진" userId="e7b51f9e24c37788" providerId="LiveId" clId="{744F95AD-0FAE-4A3E-ABB4-D496042F746A}" dt="2017-11-29T06:57:46.298" v="915" actId="478"/>
          <ac:spMkLst>
            <pc:docMk/>
            <pc:sldMk cId="3325366132" sldId="266"/>
            <ac:spMk id="2" creationId="{10001539-8FBD-4C5D-855C-01DA3EC8C09A}"/>
          </ac:spMkLst>
        </pc:spChg>
        <pc:spChg chg="del">
          <ac:chgData name="이호진" userId="e7b51f9e24c37788" providerId="LiveId" clId="{744F95AD-0FAE-4A3E-ABB4-D496042F746A}" dt="2017-11-29T06:57:46.298" v="915" actId="478"/>
          <ac:spMkLst>
            <pc:docMk/>
            <pc:sldMk cId="3325366132" sldId="266"/>
            <ac:spMk id="3" creationId="{FC8AC002-CFE4-4BF5-A896-CD2A26716500}"/>
          </ac:spMkLst>
        </pc:spChg>
        <pc:spChg chg="add del mod">
          <ac:chgData name="이호진" userId="e7b51f9e24c37788" providerId="LiveId" clId="{744F95AD-0FAE-4A3E-ABB4-D496042F746A}" dt="2017-11-29T07:44:59.770" v="1363"/>
          <ac:spMkLst>
            <pc:docMk/>
            <pc:sldMk cId="3325366132" sldId="266"/>
            <ac:spMk id="4" creationId="{260C52DB-B885-4BBD-B45B-8966CF3D14C6}"/>
          </ac:spMkLst>
        </pc:spChg>
        <pc:spChg chg="add del mod">
          <ac:chgData name="이호진" userId="e7b51f9e24c37788" providerId="LiveId" clId="{744F95AD-0FAE-4A3E-ABB4-D496042F746A}" dt="2017-11-29T07:44:59.770" v="1363"/>
          <ac:spMkLst>
            <pc:docMk/>
            <pc:sldMk cId="3325366132" sldId="266"/>
            <ac:spMk id="5" creationId="{EFD128D1-7A56-4818-9F96-8DF512F025B9}"/>
          </ac:spMkLst>
        </pc:spChg>
        <pc:spChg chg="add mod">
          <ac:chgData name="이호진" userId="e7b51f9e24c37788" providerId="LiveId" clId="{744F95AD-0FAE-4A3E-ABB4-D496042F746A}" dt="2017-11-29T08:08:28.024" v="1990" actId="20577"/>
          <ac:spMkLst>
            <pc:docMk/>
            <pc:sldMk cId="3325366132" sldId="266"/>
            <ac:spMk id="6" creationId="{32CEA85E-2817-41C4-8A5C-020F30DFFD3A}"/>
          </ac:spMkLst>
        </pc:spChg>
        <pc:spChg chg="add del mod">
          <ac:chgData name="이호진" userId="e7b51f9e24c37788" providerId="LiveId" clId="{744F95AD-0FAE-4A3E-ABB4-D496042F746A}" dt="2017-11-29T07:44:59.770" v="1363"/>
          <ac:spMkLst>
            <pc:docMk/>
            <pc:sldMk cId="3325366132" sldId="266"/>
            <ac:spMk id="7" creationId="{E980ACE0-50C3-4D80-B3AA-7BD722D1630D}"/>
          </ac:spMkLst>
        </pc:spChg>
        <pc:spChg chg="add del mod">
          <ac:chgData name="이호진" userId="e7b51f9e24c37788" providerId="LiveId" clId="{744F95AD-0FAE-4A3E-ABB4-D496042F746A}" dt="2017-11-29T07:44:59.770" v="1363"/>
          <ac:spMkLst>
            <pc:docMk/>
            <pc:sldMk cId="3325366132" sldId="266"/>
            <ac:spMk id="11" creationId="{61CD7FF9-0741-4826-9A27-855FD10A4271}"/>
          </ac:spMkLst>
        </pc:spChg>
        <pc:spChg chg="add del mod">
          <ac:chgData name="이호진" userId="e7b51f9e24c37788" providerId="LiveId" clId="{744F95AD-0FAE-4A3E-ABB4-D496042F746A}" dt="2017-11-29T07:44:59.770" v="1363"/>
          <ac:spMkLst>
            <pc:docMk/>
            <pc:sldMk cId="3325366132" sldId="266"/>
            <ac:spMk id="12" creationId="{E1050BC9-C0AD-40C5-8CF5-41788E660EFE}"/>
          </ac:spMkLst>
        </pc:spChg>
        <pc:spChg chg="add del mod">
          <ac:chgData name="이호진" userId="e7b51f9e24c37788" providerId="LiveId" clId="{744F95AD-0FAE-4A3E-ABB4-D496042F746A}" dt="2017-11-29T07:44:59.770" v="1363"/>
          <ac:spMkLst>
            <pc:docMk/>
            <pc:sldMk cId="3325366132" sldId="266"/>
            <ac:spMk id="15" creationId="{AD659E23-30E7-4C6E-918D-E858993912BE}"/>
          </ac:spMkLst>
        </pc:spChg>
        <pc:spChg chg="add mod">
          <ac:chgData name="이호진" userId="e7b51f9e24c37788" providerId="LiveId" clId="{744F95AD-0FAE-4A3E-ABB4-D496042F746A}" dt="2017-11-29T07:47:44.803" v="1386" actId="20577"/>
          <ac:spMkLst>
            <pc:docMk/>
            <pc:sldMk cId="3325366132" sldId="266"/>
            <ac:spMk id="26" creationId="{D1271945-766A-4D2E-BB84-A25A120C58D3}"/>
          </ac:spMkLst>
        </pc:spChg>
        <pc:picChg chg="add mod">
          <ac:chgData name="이호진" userId="e7b51f9e24c37788" providerId="LiveId" clId="{744F95AD-0FAE-4A3E-ABB4-D496042F746A}" dt="2017-11-29T07:47:14.753" v="1379" actId="1076"/>
          <ac:picMkLst>
            <pc:docMk/>
            <pc:sldMk cId="3325366132" sldId="266"/>
            <ac:picMk id="23" creationId="{2AA678AB-16FB-420F-9284-ECDD62664850}"/>
          </ac:picMkLst>
        </pc:picChg>
        <pc:picChg chg="add mod">
          <ac:chgData name="이호진" userId="e7b51f9e24c37788" providerId="LiveId" clId="{744F95AD-0FAE-4A3E-ABB4-D496042F746A}" dt="2017-11-29T07:47:27.893" v="1381" actId="1076"/>
          <ac:picMkLst>
            <pc:docMk/>
            <pc:sldMk cId="3325366132" sldId="266"/>
            <ac:picMk id="24" creationId="{11C3135D-56B1-4931-974C-360751926B5F}"/>
          </ac:picMkLst>
        </pc:picChg>
        <pc:cxnChg chg="add del mod">
          <ac:chgData name="이호진" userId="e7b51f9e24c37788" providerId="LiveId" clId="{744F95AD-0FAE-4A3E-ABB4-D496042F746A}" dt="2017-11-29T07:44:59.770" v="1363"/>
          <ac:cxnSpMkLst>
            <pc:docMk/>
            <pc:sldMk cId="3325366132" sldId="266"/>
            <ac:cxnSpMk id="9" creationId="{68EB7D39-B00D-4308-8EC8-7BDDED0DE7DF}"/>
          </ac:cxnSpMkLst>
        </pc:cxnChg>
        <pc:cxnChg chg="add del mod">
          <ac:chgData name="이호진" userId="e7b51f9e24c37788" providerId="LiveId" clId="{744F95AD-0FAE-4A3E-ABB4-D496042F746A}" dt="2017-11-29T07:44:59.770" v="1363"/>
          <ac:cxnSpMkLst>
            <pc:docMk/>
            <pc:sldMk cId="3325366132" sldId="266"/>
            <ac:cxnSpMk id="14" creationId="{601C328E-CC00-4B6A-A0AD-BA9A488C804C}"/>
          </ac:cxnSpMkLst>
        </pc:cxnChg>
        <pc:cxnChg chg="add mod">
          <ac:chgData name="이호진" userId="e7b51f9e24c37788" providerId="LiveId" clId="{744F95AD-0FAE-4A3E-ABB4-D496042F746A}" dt="2017-11-29T07:47:40.518" v="1384" actId="14100"/>
          <ac:cxnSpMkLst>
            <pc:docMk/>
            <pc:sldMk cId="3325366132" sldId="266"/>
            <ac:cxnSpMk id="25" creationId="{6D3E2537-D91A-4617-AED1-638010946E0D}"/>
          </ac:cxnSpMkLst>
        </pc:cxnChg>
      </pc:sldChg>
      <pc:sldChg chg="addSp delSp modSp add">
        <pc:chgData name="이호진" userId="e7b51f9e24c37788" providerId="LiveId" clId="{744F95AD-0FAE-4A3E-ABB4-D496042F746A}" dt="2017-11-29T07:03:58.122" v="1010" actId="20577"/>
        <pc:sldMkLst>
          <pc:docMk/>
          <pc:sldMk cId="2666117065" sldId="267"/>
        </pc:sldMkLst>
        <pc:spChg chg="del">
          <ac:chgData name="이호진" userId="e7b51f9e24c37788" providerId="LiveId" clId="{744F95AD-0FAE-4A3E-ABB4-D496042F746A}" dt="2017-11-29T07:00:52.557" v="988" actId="478"/>
          <ac:spMkLst>
            <pc:docMk/>
            <pc:sldMk cId="2666117065" sldId="267"/>
            <ac:spMk id="2" creationId="{6DBF68B8-9844-4729-A1E1-129C1B44D33C}"/>
          </ac:spMkLst>
        </pc:spChg>
        <pc:spChg chg="del">
          <ac:chgData name="이호진" userId="e7b51f9e24c37788" providerId="LiveId" clId="{744F95AD-0FAE-4A3E-ABB4-D496042F746A}" dt="2017-11-29T07:00:52.557" v="988" actId="478"/>
          <ac:spMkLst>
            <pc:docMk/>
            <pc:sldMk cId="2666117065" sldId="267"/>
            <ac:spMk id="3" creationId="{C8398528-BA7D-4A21-AE17-19C4695A90B9}"/>
          </ac:spMkLst>
        </pc:spChg>
        <pc:spChg chg="add mod">
          <ac:chgData name="이호진" userId="e7b51f9e24c37788" providerId="LiveId" clId="{744F95AD-0FAE-4A3E-ABB4-D496042F746A}" dt="2017-11-29T07:03:39.267" v="1002" actId="20577"/>
          <ac:spMkLst>
            <pc:docMk/>
            <pc:sldMk cId="2666117065" sldId="267"/>
            <ac:spMk id="9" creationId="{06B6652D-1B25-4D9C-BA2B-7F8B9E66182E}"/>
          </ac:spMkLst>
        </pc:spChg>
        <pc:spChg chg="add mod">
          <ac:chgData name="이호진" userId="e7b51f9e24c37788" providerId="LiveId" clId="{744F95AD-0FAE-4A3E-ABB4-D496042F746A}" dt="2017-11-29T07:03:58.122" v="1010" actId="20577"/>
          <ac:spMkLst>
            <pc:docMk/>
            <pc:sldMk cId="2666117065" sldId="267"/>
            <ac:spMk id="12" creationId="{E2121B99-FCFB-48BE-996E-DF88C1215DE7}"/>
          </ac:spMkLst>
        </pc:spChg>
        <pc:picChg chg="add mod">
          <ac:chgData name="이호진" userId="e7b51f9e24c37788" providerId="LiveId" clId="{744F95AD-0FAE-4A3E-ABB4-D496042F746A}" dt="2017-11-29T07:03:32.744" v="999" actId="1076"/>
          <ac:picMkLst>
            <pc:docMk/>
            <pc:sldMk cId="2666117065" sldId="267"/>
            <ac:picMk id="4" creationId="{7892E590-264A-4181-9C5A-E438642878D8}"/>
          </ac:picMkLst>
        </pc:picChg>
        <pc:picChg chg="add del">
          <ac:chgData name="이호진" userId="e7b51f9e24c37788" providerId="LiveId" clId="{744F95AD-0FAE-4A3E-ABB4-D496042F746A}" dt="2017-11-29T07:03:01.922" v="992" actId="478"/>
          <ac:picMkLst>
            <pc:docMk/>
            <pc:sldMk cId="2666117065" sldId="267"/>
            <ac:picMk id="5" creationId="{FA22D73C-E6D7-4805-BC7F-5AA4B41B36E2}"/>
          </ac:picMkLst>
        </pc:picChg>
        <pc:picChg chg="add mod">
          <ac:chgData name="이호진" userId="e7b51f9e24c37788" providerId="LiveId" clId="{744F95AD-0FAE-4A3E-ABB4-D496042F746A}" dt="2017-11-29T07:03:29.830" v="998" actId="1076"/>
          <ac:picMkLst>
            <pc:docMk/>
            <pc:sldMk cId="2666117065" sldId="267"/>
            <ac:picMk id="6" creationId="{E253FFD1-C233-44F4-8A9B-636A1F40A27F}"/>
          </ac:picMkLst>
        </pc:picChg>
        <pc:cxnChg chg="add mod">
          <ac:chgData name="이호진" userId="e7b51f9e24c37788" providerId="LiveId" clId="{744F95AD-0FAE-4A3E-ABB4-D496042F746A}" dt="2017-11-29T07:03:32.744" v="999" actId="1076"/>
          <ac:cxnSpMkLst>
            <pc:docMk/>
            <pc:sldMk cId="2666117065" sldId="267"/>
            <ac:cxnSpMk id="8" creationId="{AD3FD3C6-2E7B-4EF4-BC75-B863FFC597A8}"/>
          </ac:cxnSpMkLst>
        </pc:cxnChg>
      </pc:sldChg>
      <pc:sldChg chg="addSp delSp modSp add ord">
        <pc:chgData name="이호진" userId="e7b51f9e24c37788" providerId="LiveId" clId="{744F95AD-0FAE-4A3E-ABB4-D496042F746A}" dt="2017-11-29T07:45:19.448" v="1367" actId="14100"/>
        <pc:sldMkLst>
          <pc:docMk/>
          <pc:sldMk cId="4288560767" sldId="268"/>
        </pc:sldMkLst>
        <pc:spChg chg="del">
          <ac:chgData name="이호진" userId="e7b51f9e24c37788" providerId="LiveId" clId="{744F95AD-0FAE-4A3E-ABB4-D496042F746A}" dt="2017-11-29T07:04:18.629" v="1012" actId="478"/>
          <ac:spMkLst>
            <pc:docMk/>
            <pc:sldMk cId="4288560767" sldId="268"/>
            <ac:spMk id="2" creationId="{FB7944AB-1727-45E0-BCCC-6DDE18357E9F}"/>
          </ac:spMkLst>
        </pc:spChg>
        <pc:spChg chg="del">
          <ac:chgData name="이호진" userId="e7b51f9e24c37788" providerId="LiveId" clId="{744F95AD-0FAE-4A3E-ABB4-D496042F746A}" dt="2017-11-29T07:04:18.629" v="1012" actId="478"/>
          <ac:spMkLst>
            <pc:docMk/>
            <pc:sldMk cId="4288560767" sldId="268"/>
            <ac:spMk id="3" creationId="{27B816B8-894C-4961-AF19-F2EEA7DA4122}"/>
          </ac:spMkLst>
        </pc:spChg>
        <pc:spChg chg="add mod">
          <ac:chgData name="이호진" userId="e7b51f9e24c37788" providerId="LiveId" clId="{744F95AD-0FAE-4A3E-ABB4-D496042F746A}" dt="2017-11-29T07:45:19.448" v="1367" actId="14100"/>
          <ac:spMkLst>
            <pc:docMk/>
            <pc:sldMk cId="4288560767" sldId="268"/>
            <ac:spMk id="4" creationId="{0FC11972-505B-4EB3-8571-7B0D88467C40}"/>
          </ac:spMkLst>
        </pc:spChg>
        <pc:spChg chg="add mod">
          <ac:chgData name="이호진" userId="e7b51f9e24c37788" providerId="LiveId" clId="{744F95AD-0FAE-4A3E-ABB4-D496042F746A}" dt="2017-11-29T07:45:14.022" v="1366" actId="1076"/>
          <ac:spMkLst>
            <pc:docMk/>
            <pc:sldMk cId="4288560767" sldId="268"/>
            <ac:spMk id="5" creationId="{7BFB43B2-6422-45E6-87EB-CA1E000F7318}"/>
          </ac:spMkLst>
        </pc:spChg>
        <pc:spChg chg="add mod">
          <ac:chgData name="이호진" userId="e7b51f9e24c37788" providerId="LiveId" clId="{744F95AD-0FAE-4A3E-ABB4-D496042F746A}" dt="2017-11-29T07:45:14.022" v="1366" actId="1076"/>
          <ac:spMkLst>
            <pc:docMk/>
            <pc:sldMk cId="4288560767" sldId="268"/>
            <ac:spMk id="6" creationId="{CA2BEDEF-A1CD-4D19-AF4B-42A7238EA82E}"/>
          </ac:spMkLst>
        </pc:spChg>
        <pc:spChg chg="add mod">
          <ac:chgData name="이호진" userId="e7b51f9e24c37788" providerId="LiveId" clId="{744F95AD-0FAE-4A3E-ABB4-D496042F746A}" dt="2017-11-29T07:45:14.022" v="1366" actId="1076"/>
          <ac:spMkLst>
            <pc:docMk/>
            <pc:sldMk cId="4288560767" sldId="268"/>
            <ac:spMk id="7" creationId="{9FEC2A79-BAA1-4945-B460-AC96B0ECFEA9}"/>
          </ac:spMkLst>
        </pc:spChg>
        <pc:spChg chg="add mod">
          <ac:chgData name="이호진" userId="e7b51f9e24c37788" providerId="LiveId" clId="{744F95AD-0FAE-4A3E-ABB4-D496042F746A}" dt="2017-11-29T07:45:05.956" v="1365" actId="1076"/>
          <ac:spMkLst>
            <pc:docMk/>
            <pc:sldMk cId="4288560767" sldId="268"/>
            <ac:spMk id="8" creationId="{2043A2D2-B320-4757-A3BF-DA4E73A2FEEF}"/>
          </ac:spMkLst>
        </pc:spChg>
        <pc:spChg chg="add mod">
          <ac:chgData name="이호진" userId="e7b51f9e24c37788" providerId="LiveId" clId="{744F95AD-0FAE-4A3E-ABB4-D496042F746A}" dt="2017-11-29T07:45:05.956" v="1365" actId="1076"/>
          <ac:spMkLst>
            <pc:docMk/>
            <pc:sldMk cId="4288560767" sldId="268"/>
            <ac:spMk id="9" creationId="{5EC9BA6D-2003-419B-A748-F0CADDF2F593}"/>
          </ac:spMkLst>
        </pc:spChg>
        <pc:spChg chg="add mod">
          <ac:chgData name="이호진" userId="e7b51f9e24c37788" providerId="LiveId" clId="{744F95AD-0FAE-4A3E-ABB4-D496042F746A}" dt="2017-11-29T07:45:05.956" v="1365" actId="1076"/>
          <ac:spMkLst>
            <pc:docMk/>
            <pc:sldMk cId="4288560767" sldId="268"/>
            <ac:spMk id="10" creationId="{67A25A50-4A53-4798-8E29-221EAD655CA3}"/>
          </ac:spMkLst>
        </pc:spChg>
        <pc:spChg chg="add mod">
          <ac:chgData name="이호진" userId="e7b51f9e24c37788" providerId="LiveId" clId="{744F95AD-0FAE-4A3E-ABB4-D496042F746A}" dt="2017-11-29T07:45:05.956" v="1365" actId="1076"/>
          <ac:spMkLst>
            <pc:docMk/>
            <pc:sldMk cId="4288560767" sldId="268"/>
            <ac:spMk id="12" creationId="{54AF17F8-E2C0-4890-A277-2464927DD71D}"/>
          </ac:spMkLst>
        </pc:spChg>
        <pc:spChg chg="add mod">
          <ac:chgData name="이호진" userId="e7b51f9e24c37788" providerId="LiveId" clId="{744F95AD-0FAE-4A3E-ABB4-D496042F746A}" dt="2017-11-29T07:45:05.956" v="1365" actId="1076"/>
          <ac:spMkLst>
            <pc:docMk/>
            <pc:sldMk cId="4288560767" sldId="268"/>
            <ac:spMk id="13" creationId="{76B8CCBC-34D3-4FDD-B7F9-BC47D20A458A}"/>
          </ac:spMkLst>
        </pc:spChg>
        <pc:spChg chg="add mod">
          <ac:chgData name="이호진" userId="e7b51f9e24c37788" providerId="LiveId" clId="{744F95AD-0FAE-4A3E-ABB4-D496042F746A}" dt="2017-11-29T07:45:05.956" v="1365" actId="1076"/>
          <ac:spMkLst>
            <pc:docMk/>
            <pc:sldMk cId="4288560767" sldId="268"/>
            <ac:spMk id="15" creationId="{8F2DC375-A99E-4D9C-9B00-3342D042AAD2}"/>
          </ac:spMkLst>
        </pc:spChg>
        <pc:cxnChg chg="add mod">
          <ac:chgData name="이호진" userId="e7b51f9e24c37788" providerId="LiveId" clId="{744F95AD-0FAE-4A3E-ABB4-D496042F746A}" dt="2017-11-29T07:45:05.956" v="1365" actId="1076"/>
          <ac:cxnSpMkLst>
            <pc:docMk/>
            <pc:sldMk cId="4288560767" sldId="268"/>
            <ac:cxnSpMk id="11" creationId="{9865A7E7-D53E-4ED6-8AFE-6EAD742852D0}"/>
          </ac:cxnSpMkLst>
        </pc:cxnChg>
        <pc:cxnChg chg="add mod">
          <ac:chgData name="이호진" userId="e7b51f9e24c37788" providerId="LiveId" clId="{744F95AD-0FAE-4A3E-ABB4-D496042F746A}" dt="2017-11-29T07:45:05.956" v="1365" actId="1076"/>
          <ac:cxnSpMkLst>
            <pc:docMk/>
            <pc:sldMk cId="4288560767" sldId="268"/>
            <ac:cxnSpMk id="14" creationId="{8A50163D-C3ED-44F8-BDA4-B13375DD2F3A}"/>
          </ac:cxnSpMkLst>
        </pc:cxnChg>
      </pc:sldChg>
      <pc:sldChg chg="addSp delSp modSp add">
        <pc:chgData name="이호진" userId="e7b51f9e24c37788" providerId="LiveId" clId="{744F95AD-0FAE-4A3E-ABB4-D496042F746A}" dt="2017-11-29T08:07:59.198" v="1984" actId="20577"/>
        <pc:sldMkLst>
          <pc:docMk/>
          <pc:sldMk cId="2065571973" sldId="269"/>
        </pc:sldMkLst>
        <pc:spChg chg="del">
          <ac:chgData name="이호진" userId="e7b51f9e24c37788" providerId="LiveId" clId="{744F95AD-0FAE-4A3E-ABB4-D496042F746A}" dt="2017-11-29T07:07:39.940" v="1126" actId="478"/>
          <ac:spMkLst>
            <pc:docMk/>
            <pc:sldMk cId="2065571973" sldId="269"/>
            <ac:spMk id="2" creationId="{0EA78108-D81F-4310-9F93-79FEBC025699}"/>
          </ac:spMkLst>
        </pc:spChg>
        <pc:spChg chg="del">
          <ac:chgData name="이호진" userId="e7b51f9e24c37788" providerId="LiveId" clId="{744F95AD-0FAE-4A3E-ABB4-D496042F746A}" dt="2017-11-29T07:07:39.940" v="1126" actId="478"/>
          <ac:spMkLst>
            <pc:docMk/>
            <pc:sldMk cId="2065571973" sldId="269"/>
            <ac:spMk id="3" creationId="{ABB727E6-8CD1-49BB-B558-9687920C3E56}"/>
          </ac:spMkLst>
        </pc:spChg>
        <pc:spChg chg="add mod">
          <ac:chgData name="이호진" userId="e7b51f9e24c37788" providerId="LiveId" clId="{744F95AD-0FAE-4A3E-ABB4-D496042F746A}" dt="2017-11-29T08:07:59.198" v="1984" actId="20577"/>
          <ac:spMkLst>
            <pc:docMk/>
            <pc:sldMk cId="2065571973" sldId="269"/>
            <ac:spMk id="4" creationId="{DB044AB6-05E9-401C-8F78-7DECC96DCAE0}"/>
          </ac:spMkLst>
        </pc:spChg>
        <pc:spChg chg="add mod">
          <ac:chgData name="이호진" userId="e7b51f9e24c37788" providerId="LiveId" clId="{744F95AD-0FAE-4A3E-ABB4-D496042F746A}" dt="2017-11-29T07:16:35.634" v="1156" actId="1076"/>
          <ac:spMkLst>
            <pc:docMk/>
            <pc:sldMk cId="2065571973" sldId="269"/>
            <ac:spMk id="5" creationId="{D23F4445-CFE4-42A5-BD3A-FE1F617789F6}"/>
          </ac:spMkLst>
        </pc:spChg>
        <pc:spChg chg="add mod">
          <ac:chgData name="이호진" userId="e7b51f9e24c37788" providerId="LiveId" clId="{744F95AD-0FAE-4A3E-ABB4-D496042F746A}" dt="2017-11-29T07:16:31.765" v="1154" actId="1076"/>
          <ac:spMkLst>
            <pc:docMk/>
            <pc:sldMk cId="2065571973" sldId="269"/>
            <ac:spMk id="6" creationId="{E107C694-5E78-469E-8231-394254D81978}"/>
          </ac:spMkLst>
        </pc:spChg>
        <pc:spChg chg="add mod">
          <ac:chgData name="이호진" userId="e7b51f9e24c37788" providerId="LiveId" clId="{744F95AD-0FAE-4A3E-ABB4-D496042F746A}" dt="2017-11-29T07:16:41.888" v="1158" actId="1076"/>
          <ac:spMkLst>
            <pc:docMk/>
            <pc:sldMk cId="2065571973" sldId="269"/>
            <ac:spMk id="7" creationId="{CEA59728-FDC7-4391-A0B9-44697C9CFFAC}"/>
          </ac:spMkLst>
        </pc:spChg>
        <pc:spChg chg="add mod">
          <ac:chgData name="이호진" userId="e7b51f9e24c37788" providerId="LiveId" clId="{744F95AD-0FAE-4A3E-ABB4-D496042F746A}" dt="2017-11-29T07:16:33.968" v="1155" actId="1076"/>
          <ac:spMkLst>
            <pc:docMk/>
            <pc:sldMk cId="2065571973" sldId="269"/>
            <ac:spMk id="8" creationId="{A8A09F30-0BC2-47C5-9E14-701B047AB66B}"/>
          </ac:spMkLst>
        </pc:spChg>
      </pc:sldChg>
      <pc:sldChg chg="addSp delSp modSp add">
        <pc:chgData name="이호진" userId="e7b51f9e24c37788" providerId="LiveId" clId="{744F95AD-0FAE-4A3E-ABB4-D496042F746A}" dt="2017-11-29T07:20:44.060" v="1176" actId="1076"/>
        <pc:sldMkLst>
          <pc:docMk/>
          <pc:sldMk cId="2753838929" sldId="270"/>
        </pc:sldMkLst>
        <pc:spChg chg="del">
          <ac:chgData name="이호진" userId="e7b51f9e24c37788" providerId="LiveId" clId="{744F95AD-0FAE-4A3E-ABB4-D496042F746A}" dt="2017-11-29T07:19:43.170" v="1160" actId="478"/>
          <ac:spMkLst>
            <pc:docMk/>
            <pc:sldMk cId="2753838929" sldId="270"/>
            <ac:spMk id="2" creationId="{9CF6681B-F57E-4348-9A8C-4179761E29A3}"/>
          </ac:spMkLst>
        </pc:spChg>
        <pc:spChg chg="del">
          <ac:chgData name="이호진" userId="e7b51f9e24c37788" providerId="LiveId" clId="{744F95AD-0FAE-4A3E-ABB4-D496042F746A}" dt="2017-11-29T07:19:43.170" v="1160" actId="478"/>
          <ac:spMkLst>
            <pc:docMk/>
            <pc:sldMk cId="2753838929" sldId="270"/>
            <ac:spMk id="3" creationId="{392EF21F-9EE3-4385-B52C-CBC34ACE1F22}"/>
          </ac:spMkLst>
        </pc:spChg>
        <pc:spChg chg="add mod">
          <ac:chgData name="이호진" userId="e7b51f9e24c37788" providerId="LiveId" clId="{744F95AD-0FAE-4A3E-ABB4-D496042F746A}" dt="2017-11-29T07:20:15.990" v="1170" actId="1076"/>
          <ac:spMkLst>
            <pc:docMk/>
            <pc:sldMk cId="2753838929" sldId="270"/>
            <ac:spMk id="5" creationId="{49359A87-793A-4B54-9BF9-8A4A5832EAB6}"/>
          </ac:spMkLst>
        </pc:spChg>
        <pc:spChg chg="add mod">
          <ac:chgData name="이호진" userId="e7b51f9e24c37788" providerId="LiveId" clId="{744F95AD-0FAE-4A3E-ABB4-D496042F746A}" dt="2017-11-29T07:20:18.195" v="1171" actId="1076"/>
          <ac:spMkLst>
            <pc:docMk/>
            <pc:sldMk cId="2753838929" sldId="270"/>
            <ac:spMk id="7" creationId="{E9335637-2AF6-4A86-9741-ACBAF3EDE138}"/>
          </ac:spMkLst>
        </pc:spChg>
        <pc:picChg chg="add mod">
          <ac:chgData name="이호진" userId="e7b51f9e24c37788" providerId="LiveId" clId="{744F95AD-0FAE-4A3E-ABB4-D496042F746A}" dt="2017-11-29T07:20:15.990" v="1170" actId="1076"/>
          <ac:picMkLst>
            <pc:docMk/>
            <pc:sldMk cId="2753838929" sldId="270"/>
            <ac:picMk id="4" creationId="{655D32FD-F54E-42A3-BDE2-1047BA1ABAB2}"/>
          </ac:picMkLst>
        </pc:picChg>
        <pc:picChg chg="add mod">
          <ac:chgData name="이호진" userId="e7b51f9e24c37788" providerId="LiveId" clId="{744F95AD-0FAE-4A3E-ABB4-D496042F746A}" dt="2017-11-29T07:20:44.060" v="1176" actId="1076"/>
          <ac:picMkLst>
            <pc:docMk/>
            <pc:sldMk cId="2753838929" sldId="270"/>
            <ac:picMk id="9" creationId="{308B399F-EB11-42D0-BB4B-676248EBF311}"/>
          </ac:picMkLst>
        </pc:picChg>
        <pc:cxnChg chg="add mod">
          <ac:chgData name="이호진" userId="e7b51f9e24c37788" providerId="LiveId" clId="{744F95AD-0FAE-4A3E-ABB4-D496042F746A}" dt="2017-11-29T07:20:44.060" v="1176" actId="1076"/>
          <ac:cxnSpMkLst>
            <pc:docMk/>
            <pc:sldMk cId="2753838929" sldId="270"/>
            <ac:cxnSpMk id="6" creationId="{8C27C84E-4B33-4FD7-A57F-AE3AF353E4F2}"/>
          </ac:cxnSpMkLst>
        </pc:cxnChg>
      </pc:sldChg>
      <pc:sldChg chg="addSp delSp modSp add">
        <pc:chgData name="이호진" userId="e7b51f9e24c37788" providerId="LiveId" clId="{744F95AD-0FAE-4A3E-ABB4-D496042F746A}" dt="2017-11-29T08:09:02.432" v="2014" actId="20577"/>
        <pc:sldMkLst>
          <pc:docMk/>
          <pc:sldMk cId="1812150406" sldId="271"/>
        </pc:sldMkLst>
        <pc:spChg chg="del">
          <ac:chgData name="이호진" userId="e7b51f9e24c37788" providerId="LiveId" clId="{744F95AD-0FAE-4A3E-ABB4-D496042F746A}" dt="2017-11-29T07:21:42.689" v="1178" actId="478"/>
          <ac:spMkLst>
            <pc:docMk/>
            <pc:sldMk cId="1812150406" sldId="271"/>
            <ac:spMk id="2" creationId="{2463FA5C-E12A-4D4F-AFAD-31032970A862}"/>
          </ac:spMkLst>
        </pc:spChg>
        <pc:spChg chg="del">
          <ac:chgData name="이호진" userId="e7b51f9e24c37788" providerId="LiveId" clId="{744F95AD-0FAE-4A3E-ABB4-D496042F746A}" dt="2017-11-29T07:21:42.689" v="1178" actId="478"/>
          <ac:spMkLst>
            <pc:docMk/>
            <pc:sldMk cId="1812150406" sldId="271"/>
            <ac:spMk id="3" creationId="{2B372641-FD08-42C7-B293-C53F4341267D}"/>
          </ac:spMkLst>
        </pc:spChg>
        <pc:spChg chg="add mod">
          <ac:chgData name="이호진" userId="e7b51f9e24c37788" providerId="LiveId" clId="{744F95AD-0FAE-4A3E-ABB4-D496042F746A}" dt="2017-11-29T08:09:02.432" v="2014" actId="20577"/>
          <ac:spMkLst>
            <pc:docMk/>
            <pc:sldMk cId="1812150406" sldId="271"/>
            <ac:spMk id="4" creationId="{0B8079C2-0343-434F-BAE8-A4763E2ACF0A}"/>
          </ac:spMkLst>
        </pc:spChg>
        <pc:spChg chg="add mod">
          <ac:chgData name="이호진" userId="e7b51f9e24c37788" providerId="LiveId" clId="{744F95AD-0FAE-4A3E-ABB4-D496042F746A}" dt="2017-11-29T07:25:11.929" v="1239" actId="1076"/>
          <ac:spMkLst>
            <pc:docMk/>
            <pc:sldMk cId="1812150406" sldId="271"/>
            <ac:spMk id="6" creationId="{5B596FBA-FED4-4142-9109-D19702AA74FD}"/>
          </ac:spMkLst>
        </pc:spChg>
        <pc:spChg chg="add del mod">
          <ac:chgData name="이호진" userId="e7b51f9e24c37788" providerId="LiveId" clId="{744F95AD-0FAE-4A3E-ABB4-D496042F746A}" dt="2017-11-29T07:24:24.480" v="1228" actId="478"/>
          <ac:spMkLst>
            <pc:docMk/>
            <pc:sldMk cId="1812150406" sldId="271"/>
            <ac:spMk id="7" creationId="{B91447D3-678D-4500-9322-000F250716B6}"/>
          </ac:spMkLst>
        </pc:spChg>
        <pc:picChg chg="add mod">
          <ac:chgData name="이호진" userId="e7b51f9e24c37788" providerId="LiveId" clId="{744F95AD-0FAE-4A3E-ABB4-D496042F746A}" dt="2017-11-29T07:25:05.911" v="1237" actId="14100"/>
          <ac:picMkLst>
            <pc:docMk/>
            <pc:sldMk cId="1812150406" sldId="271"/>
            <ac:picMk id="5" creationId="{C5BFBDDA-B629-44D7-81E8-F302BE12AE2C}"/>
          </ac:picMkLst>
        </pc:picChg>
        <pc:picChg chg="add mod">
          <ac:chgData name="이호진" userId="e7b51f9e24c37788" providerId="LiveId" clId="{744F95AD-0FAE-4A3E-ABB4-D496042F746A}" dt="2017-11-29T07:25:08.431" v="1238" actId="1076"/>
          <ac:picMkLst>
            <pc:docMk/>
            <pc:sldMk cId="1812150406" sldId="271"/>
            <ac:picMk id="8" creationId="{1FD8ACAE-9D73-48E5-B223-E0EDE3D9C6C8}"/>
          </ac:picMkLst>
        </pc:picChg>
      </pc:sldChg>
      <pc:sldChg chg="addSp delSp modSp add">
        <pc:chgData name="이호진" userId="e7b51f9e24c37788" providerId="LiveId" clId="{744F95AD-0FAE-4A3E-ABB4-D496042F746A}" dt="2017-11-29T07:29:21.700" v="1284" actId="1076"/>
        <pc:sldMkLst>
          <pc:docMk/>
          <pc:sldMk cId="3576631801" sldId="272"/>
        </pc:sldMkLst>
        <pc:spChg chg="del">
          <ac:chgData name="이호진" userId="e7b51f9e24c37788" providerId="LiveId" clId="{744F95AD-0FAE-4A3E-ABB4-D496042F746A}" dt="2017-11-29T07:25:19.540" v="1241" actId="478"/>
          <ac:spMkLst>
            <pc:docMk/>
            <pc:sldMk cId="3576631801" sldId="272"/>
            <ac:spMk id="2" creationId="{9EE13F54-FC23-491B-8FAD-8E7C50D15C0F}"/>
          </ac:spMkLst>
        </pc:spChg>
        <pc:spChg chg="del">
          <ac:chgData name="이호진" userId="e7b51f9e24c37788" providerId="LiveId" clId="{744F95AD-0FAE-4A3E-ABB4-D496042F746A}" dt="2017-11-29T07:25:19.540" v="1241" actId="478"/>
          <ac:spMkLst>
            <pc:docMk/>
            <pc:sldMk cId="3576631801" sldId="272"/>
            <ac:spMk id="3" creationId="{D2230D9B-4A39-4979-97DF-414B49DC19C4}"/>
          </ac:spMkLst>
        </pc:spChg>
        <pc:spChg chg="add mod">
          <ac:chgData name="이호진" userId="e7b51f9e24c37788" providerId="LiveId" clId="{744F95AD-0FAE-4A3E-ABB4-D496042F746A}" dt="2017-11-29T07:25:56.346" v="1247" actId="20577"/>
          <ac:spMkLst>
            <pc:docMk/>
            <pc:sldMk cId="3576631801" sldId="272"/>
            <ac:spMk id="4" creationId="{39AA448D-51DA-4EED-800B-639E57954688}"/>
          </ac:spMkLst>
        </pc:spChg>
        <pc:spChg chg="add mod">
          <ac:chgData name="이호진" userId="e7b51f9e24c37788" providerId="LiveId" clId="{744F95AD-0FAE-4A3E-ABB4-D496042F746A}" dt="2017-11-29T07:29:21.700" v="1284" actId="1076"/>
          <ac:spMkLst>
            <pc:docMk/>
            <pc:sldMk cId="3576631801" sldId="272"/>
            <ac:spMk id="6" creationId="{D8254BCB-29CE-4714-93DD-8C12EEC5058D}"/>
          </ac:spMkLst>
        </pc:spChg>
        <pc:spChg chg="add mod">
          <ac:chgData name="이호진" userId="e7b51f9e24c37788" providerId="LiveId" clId="{744F95AD-0FAE-4A3E-ABB4-D496042F746A}" dt="2017-11-29T07:29:02.215" v="1280" actId="1076"/>
          <ac:spMkLst>
            <pc:docMk/>
            <pc:sldMk cId="3576631801" sldId="272"/>
            <ac:spMk id="7" creationId="{B7A54790-8BD0-4B0B-9487-53D257655F8A}"/>
          </ac:spMkLst>
        </pc:spChg>
        <pc:graphicFrameChg chg="add mod">
          <ac:chgData name="이호진" userId="e7b51f9e24c37788" providerId="LiveId" clId="{744F95AD-0FAE-4A3E-ABB4-D496042F746A}" dt="2017-11-29T07:28:21.500" v="1252" actId="14100"/>
          <ac:graphicFrameMkLst>
            <pc:docMk/>
            <pc:sldMk cId="3576631801" sldId="272"/>
            <ac:graphicFrameMk id="5" creationId="{B49ADB7E-0D41-4DB8-9A15-19019C2E54E6}"/>
          </ac:graphicFrameMkLst>
        </pc:graphicFrameChg>
        <pc:cxnChg chg="add mod">
          <ac:chgData name="이호진" userId="e7b51f9e24c37788" providerId="LiveId" clId="{744F95AD-0FAE-4A3E-ABB4-D496042F746A}" dt="2017-11-29T07:29:21.700" v="1284" actId="1076"/>
          <ac:cxnSpMkLst>
            <pc:docMk/>
            <pc:sldMk cId="3576631801" sldId="272"/>
            <ac:cxnSpMk id="9" creationId="{61C52D62-9DFD-4625-90DE-63DE5FF1666E}"/>
          </ac:cxnSpMkLst>
        </pc:cxnChg>
      </pc:sldChg>
      <pc:sldChg chg="addSp delSp modSp add">
        <pc:chgData name="이호진" userId="e7b51f9e24c37788" providerId="LiveId" clId="{744F95AD-0FAE-4A3E-ABB4-D496042F746A}" dt="2017-11-29T07:30:42.588" v="1304" actId="1076"/>
        <pc:sldMkLst>
          <pc:docMk/>
          <pc:sldMk cId="2343040440" sldId="273"/>
        </pc:sldMkLst>
        <pc:spChg chg="del">
          <ac:chgData name="이호진" userId="e7b51f9e24c37788" providerId="LiveId" clId="{744F95AD-0FAE-4A3E-ABB4-D496042F746A}" dt="2017-11-29T07:29:33.945" v="1286" actId="478"/>
          <ac:spMkLst>
            <pc:docMk/>
            <pc:sldMk cId="2343040440" sldId="273"/>
            <ac:spMk id="2" creationId="{66D3344F-BEE6-4DF9-B026-B2C613113B69}"/>
          </ac:spMkLst>
        </pc:spChg>
        <pc:spChg chg="del">
          <ac:chgData name="이호진" userId="e7b51f9e24c37788" providerId="LiveId" clId="{744F95AD-0FAE-4A3E-ABB4-D496042F746A}" dt="2017-11-29T07:29:33.945" v="1286" actId="478"/>
          <ac:spMkLst>
            <pc:docMk/>
            <pc:sldMk cId="2343040440" sldId="273"/>
            <ac:spMk id="3" creationId="{4321F9EC-E8F9-4C20-A40C-BBFAE8F8E6A9}"/>
          </ac:spMkLst>
        </pc:spChg>
        <pc:spChg chg="add mod">
          <ac:chgData name="이호진" userId="e7b51f9e24c37788" providerId="LiveId" clId="{744F95AD-0FAE-4A3E-ABB4-D496042F746A}" dt="2017-11-29T07:29:54.926" v="1299" actId="114"/>
          <ac:spMkLst>
            <pc:docMk/>
            <pc:sldMk cId="2343040440" sldId="273"/>
            <ac:spMk id="4" creationId="{ADA9E379-775B-4D67-8D86-E15DEED06E30}"/>
          </ac:spMkLst>
        </pc:spChg>
        <pc:picChg chg="add mod">
          <ac:chgData name="이호진" userId="e7b51f9e24c37788" providerId="LiveId" clId="{744F95AD-0FAE-4A3E-ABB4-D496042F746A}" dt="2017-11-29T07:30:42.588" v="1304" actId="1076"/>
          <ac:picMkLst>
            <pc:docMk/>
            <pc:sldMk cId="2343040440" sldId="273"/>
            <ac:picMk id="5" creationId="{EDC8F3AE-31EC-4AAE-B30D-539FDE74CC18}"/>
          </ac:picMkLst>
        </pc:picChg>
      </pc:sldChg>
      <pc:sldChg chg="addSp delSp modSp add ord">
        <pc:chgData name="이호진" userId="e7b51f9e24c37788" providerId="LiveId" clId="{744F95AD-0FAE-4A3E-ABB4-D496042F746A}" dt="2017-11-29T08:08:43.826" v="2000" actId="20577"/>
        <pc:sldMkLst>
          <pc:docMk/>
          <pc:sldMk cId="287759528" sldId="274"/>
        </pc:sldMkLst>
        <pc:spChg chg="del">
          <ac:chgData name="이호진" userId="e7b51f9e24c37788" providerId="LiveId" clId="{744F95AD-0FAE-4A3E-ABB4-D496042F746A}" dt="2017-11-29T07:30:50.222" v="1306" actId="478"/>
          <ac:spMkLst>
            <pc:docMk/>
            <pc:sldMk cId="287759528" sldId="274"/>
            <ac:spMk id="2" creationId="{49650068-EA09-416F-8615-FBE527858068}"/>
          </ac:spMkLst>
        </pc:spChg>
        <pc:spChg chg="del">
          <ac:chgData name="이호진" userId="e7b51f9e24c37788" providerId="LiveId" clId="{744F95AD-0FAE-4A3E-ABB4-D496042F746A}" dt="2017-11-29T07:30:50.222" v="1306" actId="478"/>
          <ac:spMkLst>
            <pc:docMk/>
            <pc:sldMk cId="287759528" sldId="274"/>
            <ac:spMk id="3" creationId="{59DCF823-BC16-4B57-97AF-682564A681B2}"/>
          </ac:spMkLst>
        </pc:spChg>
        <pc:spChg chg="add mod">
          <ac:chgData name="이호진" userId="e7b51f9e24c37788" providerId="LiveId" clId="{744F95AD-0FAE-4A3E-ABB4-D496042F746A}" dt="2017-11-29T08:08:43.826" v="2000" actId="20577"/>
          <ac:spMkLst>
            <pc:docMk/>
            <pc:sldMk cId="287759528" sldId="274"/>
            <ac:spMk id="4" creationId="{303039B9-FF0E-408B-AFA7-BF96C69B05AB}"/>
          </ac:spMkLst>
        </pc:spChg>
        <pc:graphicFrameChg chg="add mod">
          <ac:chgData name="이호진" userId="e7b51f9e24c37788" providerId="LiveId" clId="{744F95AD-0FAE-4A3E-ABB4-D496042F746A}" dt="2017-11-29T07:41:39.353" v="1352" actId="14100"/>
          <ac:graphicFrameMkLst>
            <pc:docMk/>
            <pc:sldMk cId="287759528" sldId="274"/>
            <ac:graphicFrameMk id="5" creationId="{EC895F78-85CD-4DDF-BCCB-B4EEA1DD817E}"/>
          </ac:graphicFrameMkLst>
        </pc:graphicFrameChg>
        <pc:picChg chg="add mod">
          <ac:chgData name="이호진" userId="e7b51f9e24c37788" providerId="LiveId" clId="{744F95AD-0FAE-4A3E-ABB4-D496042F746A}" dt="2017-11-29T07:41:41.581" v="1353" actId="1076"/>
          <ac:picMkLst>
            <pc:docMk/>
            <pc:sldMk cId="287759528" sldId="274"/>
            <ac:picMk id="2050" creationId="{27F64986-5DBC-4E65-9577-D71976B05989}"/>
          </ac:picMkLst>
        </pc:picChg>
        <pc:picChg chg="add del mod">
          <ac:chgData name="이호진" userId="e7b51f9e24c37788" providerId="LiveId" clId="{744F95AD-0FAE-4A3E-ABB4-D496042F746A}" dt="2017-11-29T07:41:20.060" v="1349"/>
          <ac:picMkLst>
            <pc:docMk/>
            <pc:sldMk cId="287759528" sldId="274"/>
            <ac:picMk id="2052" creationId="{35CE855D-172D-4A24-99D9-ABBC713A7B9D}"/>
          </ac:picMkLst>
        </pc:picChg>
      </pc:sldChg>
      <pc:sldChg chg="addSp delSp modSp add">
        <pc:chgData name="이호진" userId="e7b51f9e24c37788" providerId="LiveId" clId="{744F95AD-0FAE-4A3E-ABB4-D496042F746A}" dt="2017-11-29T07:50:14.882" v="1412" actId="1076"/>
        <pc:sldMkLst>
          <pc:docMk/>
          <pc:sldMk cId="800797566" sldId="275"/>
        </pc:sldMkLst>
        <pc:spChg chg="del">
          <ac:chgData name="이호진" userId="e7b51f9e24c37788" providerId="LiveId" clId="{744F95AD-0FAE-4A3E-ABB4-D496042F746A}" dt="2017-11-29T07:47:56.296" v="1388" actId="478"/>
          <ac:spMkLst>
            <pc:docMk/>
            <pc:sldMk cId="800797566" sldId="275"/>
            <ac:spMk id="2" creationId="{85544630-7890-4138-8DAE-BAD83F0D1F47}"/>
          </ac:spMkLst>
        </pc:spChg>
        <pc:spChg chg="del">
          <ac:chgData name="이호진" userId="e7b51f9e24c37788" providerId="LiveId" clId="{744F95AD-0FAE-4A3E-ABB4-D496042F746A}" dt="2017-11-29T07:47:56.296" v="1388" actId="478"/>
          <ac:spMkLst>
            <pc:docMk/>
            <pc:sldMk cId="800797566" sldId="275"/>
            <ac:spMk id="3" creationId="{736F411B-D442-41F0-97CA-8D65A72B5642}"/>
          </ac:spMkLst>
        </pc:spChg>
        <pc:spChg chg="add mod">
          <ac:chgData name="이호진" userId="e7b51f9e24c37788" providerId="LiveId" clId="{744F95AD-0FAE-4A3E-ABB4-D496042F746A}" dt="2017-11-29T07:48:06.192" v="1396" actId="20577"/>
          <ac:spMkLst>
            <pc:docMk/>
            <pc:sldMk cId="800797566" sldId="275"/>
            <ac:spMk id="4" creationId="{763857C3-749E-43F3-8AA6-66CDF4DB1A20}"/>
          </ac:spMkLst>
        </pc:spChg>
        <pc:spChg chg="add mod">
          <ac:chgData name="이호진" userId="e7b51f9e24c37788" providerId="LiveId" clId="{744F95AD-0FAE-4A3E-ABB4-D496042F746A}" dt="2017-11-29T07:50:14.882" v="1412" actId="1076"/>
          <ac:spMkLst>
            <pc:docMk/>
            <pc:sldMk cId="800797566" sldId="275"/>
            <ac:spMk id="7" creationId="{037FC12F-17E2-461B-9076-0D12D521FCAA}"/>
          </ac:spMkLst>
        </pc:spChg>
        <pc:picChg chg="add del mod">
          <ac:chgData name="이호진" userId="e7b51f9e24c37788" providerId="LiveId" clId="{744F95AD-0FAE-4A3E-ABB4-D496042F746A}" dt="2017-11-29T07:49:50.577" v="1404" actId="478"/>
          <ac:picMkLst>
            <pc:docMk/>
            <pc:sldMk cId="800797566" sldId="275"/>
            <ac:picMk id="5" creationId="{25118B2B-1EDF-4190-A9D6-8FA7D2B85321}"/>
          </ac:picMkLst>
        </pc:picChg>
        <pc:picChg chg="add mod">
          <ac:chgData name="이호진" userId="e7b51f9e24c37788" providerId="LiveId" clId="{744F95AD-0FAE-4A3E-ABB4-D496042F746A}" dt="2017-11-29T07:49:54.149" v="1406" actId="1076"/>
          <ac:picMkLst>
            <pc:docMk/>
            <pc:sldMk cId="800797566" sldId="275"/>
            <ac:picMk id="9" creationId="{E276D1F3-E662-43A3-AEAF-92965C6ABCC8}"/>
          </ac:picMkLst>
        </pc:picChg>
        <pc:picChg chg="add mod">
          <ac:chgData name="이호진" userId="e7b51f9e24c37788" providerId="LiveId" clId="{744F95AD-0FAE-4A3E-ABB4-D496042F746A}" dt="2017-11-29T07:50:12.377" v="1411" actId="1076"/>
          <ac:picMkLst>
            <pc:docMk/>
            <pc:sldMk cId="800797566" sldId="275"/>
            <ac:picMk id="11" creationId="{8AB51367-3B2C-4992-AD41-AF0D264033B1}"/>
          </ac:picMkLst>
        </pc:picChg>
        <pc:cxnChg chg="add mod">
          <ac:chgData name="이호진" userId="e7b51f9e24c37788" providerId="LiveId" clId="{744F95AD-0FAE-4A3E-ABB4-D496042F746A}" dt="2017-11-29T07:50:12.377" v="1411" actId="1076"/>
          <ac:cxnSpMkLst>
            <pc:docMk/>
            <pc:sldMk cId="800797566" sldId="275"/>
            <ac:cxnSpMk id="6" creationId="{B3DF476E-E2D3-4C5F-80CD-55C584AB590A}"/>
          </ac:cxnSpMkLst>
        </pc:cxnChg>
      </pc:sldChg>
      <pc:sldChg chg="addSp delSp modSp add">
        <pc:chgData name="이호진" userId="e7b51f9e24c37788" providerId="LiveId" clId="{744F95AD-0FAE-4A3E-ABB4-D496042F746A}" dt="2017-11-29T08:04:12.424" v="1923" actId="20577"/>
        <pc:sldMkLst>
          <pc:docMk/>
          <pc:sldMk cId="773489381" sldId="276"/>
        </pc:sldMkLst>
        <pc:spChg chg="del">
          <ac:chgData name="이호진" userId="e7b51f9e24c37788" providerId="LiveId" clId="{744F95AD-0FAE-4A3E-ABB4-D496042F746A}" dt="2017-11-29T07:50:52.873" v="1414" actId="478"/>
          <ac:spMkLst>
            <pc:docMk/>
            <pc:sldMk cId="773489381" sldId="276"/>
            <ac:spMk id="2" creationId="{642A68D5-008D-47B1-90FB-32122FE454DE}"/>
          </ac:spMkLst>
        </pc:spChg>
        <pc:spChg chg="del">
          <ac:chgData name="이호진" userId="e7b51f9e24c37788" providerId="LiveId" clId="{744F95AD-0FAE-4A3E-ABB4-D496042F746A}" dt="2017-11-29T07:50:52.873" v="1414" actId="478"/>
          <ac:spMkLst>
            <pc:docMk/>
            <pc:sldMk cId="773489381" sldId="276"/>
            <ac:spMk id="3" creationId="{4A15251A-DBDF-4207-9D2B-D79232F1D40B}"/>
          </ac:spMkLst>
        </pc:spChg>
        <pc:spChg chg="add mod">
          <ac:chgData name="이호진" userId="e7b51f9e24c37788" providerId="LiveId" clId="{744F95AD-0FAE-4A3E-ABB4-D496042F746A}" dt="2017-11-29T08:04:12.424" v="1923" actId="20577"/>
          <ac:spMkLst>
            <pc:docMk/>
            <pc:sldMk cId="773489381" sldId="276"/>
            <ac:spMk id="4" creationId="{4C12108D-FEE4-41CE-BF7A-3716F4344464}"/>
          </ac:spMkLst>
        </pc:spChg>
        <pc:spChg chg="add mod">
          <ac:chgData name="이호진" userId="e7b51f9e24c37788" providerId="LiveId" clId="{744F95AD-0FAE-4A3E-ABB4-D496042F746A}" dt="2017-11-29T08:00:54.923" v="1884" actId="1076"/>
          <ac:spMkLst>
            <pc:docMk/>
            <pc:sldMk cId="773489381" sldId="276"/>
            <ac:spMk id="5" creationId="{9D2A3FEC-4138-49D3-821F-8D51F15AA292}"/>
          </ac:spMkLst>
        </pc:spChg>
        <pc:spChg chg="add mod">
          <ac:chgData name="이호진" userId="e7b51f9e24c37788" providerId="LiveId" clId="{744F95AD-0FAE-4A3E-ABB4-D496042F746A}" dt="2017-11-29T08:00:50.998" v="1883" actId="1076"/>
          <ac:spMkLst>
            <pc:docMk/>
            <pc:sldMk cId="773489381" sldId="276"/>
            <ac:spMk id="6" creationId="{D038CCAD-EDEA-42DF-BEAA-CB6087439C9D}"/>
          </ac:spMkLst>
        </pc:spChg>
        <pc:picChg chg="add mod">
          <ac:chgData name="이호진" userId="e7b51f9e24c37788" providerId="LiveId" clId="{744F95AD-0FAE-4A3E-ABB4-D496042F746A}" dt="2017-11-29T08:00:45.472" v="1881" actId="1076"/>
          <ac:picMkLst>
            <pc:docMk/>
            <pc:sldMk cId="773489381" sldId="276"/>
            <ac:picMk id="9" creationId="{B5D53FF5-8C36-4A3E-978F-A679221ED8A9}"/>
          </ac:picMkLst>
        </pc:picChg>
      </pc:sldChg>
      <pc:sldChg chg="addSp delSp modSp add">
        <pc:chgData name="이호진" userId="e7b51f9e24c37788" providerId="LiveId" clId="{744F95AD-0FAE-4A3E-ABB4-D496042F746A}" dt="2017-11-29T08:05:51.098" v="1968" actId="20577"/>
        <pc:sldMkLst>
          <pc:docMk/>
          <pc:sldMk cId="1900143563" sldId="277"/>
        </pc:sldMkLst>
        <pc:spChg chg="del">
          <ac:chgData name="이호진" userId="e7b51f9e24c37788" providerId="LiveId" clId="{744F95AD-0FAE-4A3E-ABB4-D496042F746A}" dt="2017-11-29T07:53:05.722" v="1547" actId="478"/>
          <ac:spMkLst>
            <pc:docMk/>
            <pc:sldMk cId="1900143563" sldId="277"/>
            <ac:spMk id="2" creationId="{A6EEDD6C-F0B8-49FB-9325-9DD7EC417D25}"/>
          </ac:spMkLst>
        </pc:spChg>
        <pc:spChg chg="del">
          <ac:chgData name="이호진" userId="e7b51f9e24c37788" providerId="LiveId" clId="{744F95AD-0FAE-4A3E-ABB4-D496042F746A}" dt="2017-11-29T07:53:05.722" v="1547" actId="478"/>
          <ac:spMkLst>
            <pc:docMk/>
            <pc:sldMk cId="1900143563" sldId="277"/>
            <ac:spMk id="3" creationId="{CFB1D9E0-9648-4216-80B2-FF0368FE9AA5}"/>
          </ac:spMkLst>
        </pc:spChg>
        <pc:spChg chg="add mod">
          <ac:chgData name="이호진" userId="e7b51f9e24c37788" providerId="LiveId" clId="{744F95AD-0FAE-4A3E-ABB4-D496042F746A}" dt="2017-11-29T07:57:40.065" v="1860" actId="6549"/>
          <ac:spMkLst>
            <pc:docMk/>
            <pc:sldMk cId="1900143563" sldId="277"/>
            <ac:spMk id="4" creationId="{2F634096-CD99-4F9E-8F2E-FA2807AFE8D8}"/>
          </ac:spMkLst>
        </pc:spChg>
        <pc:spChg chg="add mod">
          <ac:chgData name="이호진" userId="e7b51f9e24c37788" providerId="LiveId" clId="{744F95AD-0FAE-4A3E-ABB4-D496042F746A}" dt="2017-11-29T07:54:17.859" v="1660" actId="14100"/>
          <ac:spMkLst>
            <pc:docMk/>
            <pc:sldMk cId="1900143563" sldId="277"/>
            <ac:spMk id="5" creationId="{171E6506-66D0-4F89-8A3D-C7C41800224C}"/>
          </ac:spMkLst>
        </pc:spChg>
        <pc:spChg chg="add mod">
          <ac:chgData name="이호진" userId="e7b51f9e24c37788" providerId="LiveId" clId="{744F95AD-0FAE-4A3E-ABB4-D496042F746A}" dt="2017-11-29T08:04:43.183" v="1934" actId="20577"/>
          <ac:spMkLst>
            <pc:docMk/>
            <pc:sldMk cId="1900143563" sldId="277"/>
            <ac:spMk id="6" creationId="{7B977A92-271B-4B2E-9557-BFAF356633DC}"/>
          </ac:spMkLst>
        </pc:spChg>
        <pc:spChg chg="add mod">
          <ac:chgData name="이호진" userId="e7b51f9e24c37788" providerId="LiveId" clId="{744F95AD-0FAE-4A3E-ABB4-D496042F746A}" dt="2017-11-29T07:56:17.377" v="1721" actId="1076"/>
          <ac:spMkLst>
            <pc:docMk/>
            <pc:sldMk cId="1900143563" sldId="277"/>
            <ac:spMk id="7" creationId="{CBF9E5AA-5277-4E92-AAA7-D49851B1D81D}"/>
          </ac:spMkLst>
        </pc:spChg>
        <pc:spChg chg="add mod">
          <ac:chgData name="이호진" userId="e7b51f9e24c37788" providerId="LiveId" clId="{744F95AD-0FAE-4A3E-ABB4-D496042F746A}" dt="2017-11-29T08:05:02.048" v="1946" actId="20577"/>
          <ac:spMkLst>
            <pc:docMk/>
            <pc:sldMk cId="1900143563" sldId="277"/>
            <ac:spMk id="8" creationId="{F7251A61-F614-4DD7-B47B-A3F70C551A31}"/>
          </ac:spMkLst>
        </pc:spChg>
        <pc:spChg chg="add mod">
          <ac:chgData name="이호진" userId="e7b51f9e24c37788" providerId="LiveId" clId="{744F95AD-0FAE-4A3E-ABB4-D496042F746A}" dt="2017-11-29T07:56:28.952" v="1728" actId="20577"/>
          <ac:spMkLst>
            <pc:docMk/>
            <pc:sldMk cId="1900143563" sldId="277"/>
            <ac:spMk id="9" creationId="{2E6D44EE-920A-4B35-B5C2-7674FFC1096A}"/>
          </ac:spMkLst>
        </pc:spChg>
        <pc:spChg chg="add mod">
          <ac:chgData name="이호진" userId="e7b51f9e24c37788" providerId="LiveId" clId="{744F95AD-0FAE-4A3E-ABB4-D496042F746A}" dt="2017-11-29T08:05:51.098" v="1968" actId="20577"/>
          <ac:spMkLst>
            <pc:docMk/>
            <pc:sldMk cId="1900143563" sldId="277"/>
            <ac:spMk id="10" creationId="{02BB950F-4C5E-4884-86EE-B0F628E859C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119A-0212-4938-9562-6D0850A0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2485B-B3D2-4FA0-B9AC-1D9C094D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7E5E-FCBE-47A3-B68E-94FFC63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79E2C-D9DC-4A0E-9C5E-9CB7093E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85AE5-8043-413A-A5C7-7B24400E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94E94-8168-46E6-B0B0-66EF0393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E0299-4A2F-42CB-89C8-DCA92AD2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2AFC1-EE6D-4F6D-8753-FF40E6A0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49F29-72CF-47FD-91A7-04405FF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23259-699A-4212-8147-59135FF0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8AF3C6-14FB-477D-A150-587B905BD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566E8-2D71-4797-9737-962BD3A8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B3EA5-FB81-4744-81A1-79B534CB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61290-FDB4-4583-8E5C-AC9431E2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5C7A-07D4-44E9-B202-9309A4EA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65B0-9938-4B2A-B770-0DA049E1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4F438-13C4-47C9-B5CB-05785888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8616E-74E6-4B45-9C08-53F75A16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D1A96-7A4F-4FEE-B3A2-7A8ABC71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27D7-D35D-4A47-BBE4-51BB5020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3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397C-52DC-469C-A5B4-5E403D99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AA7A1-7B5D-4D5C-B927-0998D818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94537-0BD2-4914-A44A-4D9901EE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46E90-A5B6-489A-9929-9A841F9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59AE6-6A89-4C2F-BC3C-1E874082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FE09-6978-4AFF-B1F7-42E51E4E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6B41-5C4E-4CDB-9FEA-8BCA91909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E5C77-5D53-4683-A0B2-001B0122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8F6B7-0397-4A64-B020-43157AC0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CA0D2-E791-4089-A8A9-C5AA543F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0F516-EFC1-4831-ABFF-552F55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FDEB-2184-4416-8DCC-D66D7E86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701D1-DDA7-468A-A580-C173F8E2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74B46-73FD-4F73-824A-EA71269E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DDEC5F-C485-49C1-9F93-F36E36DEE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19515-1786-43B3-91C6-D2863758F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D99AC-8C54-4E46-A06A-01459393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449F83-6FC5-4030-93AA-99467A18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954395-EA63-4C9F-AF8D-9FA476FD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9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37767-E13B-43F4-894A-61115D32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22859-4CCE-47AC-BCAB-D5E26985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D8518-2F4A-4419-A89F-CF68E32C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0D7186-65AA-479D-80AB-4D650DCA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AD6759-31C3-4389-8D39-E0D430E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FBB61-58CF-4153-B132-5B9810E9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62976-136A-4EF1-B519-B35D9B1B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647CF-EA7C-4F23-A43F-AC6947FF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72DB4-9B47-42E1-AA86-209F471D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E310E-DFEC-4352-B385-670A30F5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F9BC8-9B72-4878-B607-EC6E9983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97D57-C587-4193-B2D8-201F43B4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41DAD-4E79-4C02-B936-1E8ADB6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03475-4EB8-4258-BE23-E974B20C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FC8310-16B6-4FAF-891A-DA72D0D75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5299F-20C2-420B-B197-7614A6FA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98B83-ADCB-47E8-A519-E28C22A0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11CE-8E85-4321-8A4F-50BEC28D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EF76B-A269-4895-92F4-C15723D4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0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14D32-10D2-4C59-829F-87BDAC55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2076F-3301-4C1A-AA50-2744A9E2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49B5D-4B8F-4912-BDAF-1FD5059DD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16AC-7D9C-4A05-8559-539818B49C28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3EB63-AC13-4053-BD7B-59D609E6E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E2B3-EB5C-40C8-9338-B909D4EA4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2AD4-40A2-4A05-820C-00DF0A5DE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0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2108D-FEE4-41CE-BF7A-3716F4344464}"/>
              </a:ext>
            </a:extLst>
          </p:cNvPr>
          <p:cNvSpPr txBox="1"/>
          <p:nvPr/>
        </p:nvSpPr>
        <p:spPr>
          <a:xfrm>
            <a:off x="471135" y="402723"/>
            <a:ext cx="73500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Arial Black" panose="020B0A04020102020204" pitchFamily="34" charset="0"/>
              </a:rPr>
              <a:t>Learn Teach Code: Let’s Study </a:t>
            </a:r>
          </a:p>
          <a:p>
            <a:r>
              <a:rPr lang="en-US" altLang="ko-KR" sz="8000" dirty="0">
                <a:latin typeface="Arial Black" panose="020B0A04020102020204" pitchFamily="34" charset="0"/>
              </a:rPr>
              <a:t>PHP</a:t>
            </a:r>
            <a:endParaRPr lang="ko-KR" altLang="en-US" sz="8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A3FEC-4138-49D3-821F-8D51F15AA292}"/>
              </a:ext>
            </a:extLst>
          </p:cNvPr>
          <p:cNvSpPr txBox="1"/>
          <p:nvPr/>
        </p:nvSpPr>
        <p:spPr>
          <a:xfrm>
            <a:off x="544497" y="5562724"/>
            <a:ext cx="19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2017.12.2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8CCAD-EDEA-42DF-BEAA-CB6087439C9D}"/>
              </a:ext>
            </a:extLst>
          </p:cNvPr>
          <p:cNvSpPr/>
          <p:nvPr/>
        </p:nvSpPr>
        <p:spPr>
          <a:xfrm>
            <a:off x="7555135" y="6075299"/>
            <a:ext cx="4003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Hojin lee / infohojin@naver.com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D53FF5-8C36-4A3E-978F-A679221E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82" y="3518881"/>
            <a:ext cx="2509421" cy="23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FB5F0-CC0A-4DDB-9E47-7CEC2D3EE92D}"/>
              </a:ext>
            </a:extLst>
          </p:cNvPr>
          <p:cNvSpPr txBox="1"/>
          <p:nvPr/>
        </p:nvSpPr>
        <p:spPr>
          <a:xfrm>
            <a:off x="525539" y="435005"/>
            <a:ext cx="1003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PHP</a:t>
            </a:r>
            <a:r>
              <a:rPr lang="en-US" altLang="ko-KR" sz="4000" dirty="0"/>
              <a:t> Server Side Script Language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948302-7C82-4E46-9A76-DC1CD4B73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12" y="2059619"/>
            <a:ext cx="2373113" cy="2920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959B2D-5EED-476E-B32D-E2AE80F8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38" y="2113348"/>
            <a:ext cx="5543550" cy="28670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4A46F-EBA1-4679-BA13-9365FB7A8674}"/>
              </a:ext>
            </a:extLst>
          </p:cNvPr>
          <p:cNvCxnSpPr>
            <a:endCxn id="7" idx="1"/>
          </p:cNvCxnSpPr>
          <p:nvPr/>
        </p:nvCxnSpPr>
        <p:spPr>
          <a:xfrm>
            <a:off x="3338004" y="3519996"/>
            <a:ext cx="2415234" cy="2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91CB0D-2906-480B-A3B8-A2E8D51FF58E}"/>
              </a:ext>
            </a:extLst>
          </p:cNvPr>
          <p:cNvSpPr txBox="1"/>
          <p:nvPr/>
        </p:nvSpPr>
        <p:spPr>
          <a:xfrm>
            <a:off x="4459967" y="3059668"/>
            <a:ext cx="101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6ED8B-FCDD-4C29-AB22-EC101F138F19}"/>
              </a:ext>
            </a:extLst>
          </p:cNvPr>
          <p:cNvSpPr txBox="1"/>
          <p:nvPr/>
        </p:nvSpPr>
        <p:spPr>
          <a:xfrm>
            <a:off x="1047612" y="5436611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25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57FCC-3B18-43ED-AA18-8BDA6EA8B6E9}"/>
              </a:ext>
            </a:extLst>
          </p:cNvPr>
          <p:cNvSpPr txBox="1"/>
          <p:nvPr/>
        </p:nvSpPr>
        <p:spPr>
          <a:xfrm>
            <a:off x="525539" y="435005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Variable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72E87-B049-452C-825A-BEACD7A540EF}"/>
              </a:ext>
            </a:extLst>
          </p:cNvPr>
          <p:cNvSpPr txBox="1"/>
          <p:nvPr/>
        </p:nvSpPr>
        <p:spPr>
          <a:xfrm>
            <a:off x="525539" y="1333129"/>
            <a:ext cx="754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0000"/>
                </a:solidFill>
              </a:rPr>
              <a:t>$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FCE84-5964-48EC-A3D0-0450A6AC83A5}"/>
              </a:ext>
            </a:extLst>
          </p:cNvPr>
          <p:cNvSpPr txBox="1"/>
          <p:nvPr/>
        </p:nvSpPr>
        <p:spPr>
          <a:xfrm>
            <a:off x="1425420" y="1608336"/>
            <a:ext cx="408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Name = </a:t>
            </a:r>
            <a:endParaRPr lang="ko-KR" altLang="en-US" sz="7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3361C-05DD-449A-A30C-A48D6019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9" y="3429000"/>
            <a:ext cx="5448300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EA15F-5476-43DD-BF29-5122A2F14A96}"/>
              </a:ext>
            </a:extLst>
          </p:cNvPr>
          <p:cNvSpPr txBox="1"/>
          <p:nvPr/>
        </p:nvSpPr>
        <p:spPr>
          <a:xfrm>
            <a:off x="525539" y="2981228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Typing below and save file to “index2.php”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FDD41F-0A70-470F-B923-BE8372408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25" y="3985055"/>
            <a:ext cx="5310566" cy="23681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64F05C2-7EAB-4302-8EF3-2294EE14CD0B}"/>
              </a:ext>
            </a:extLst>
          </p:cNvPr>
          <p:cNvSpPr/>
          <p:nvPr/>
        </p:nvSpPr>
        <p:spPr>
          <a:xfrm>
            <a:off x="6274407" y="3350560"/>
            <a:ext cx="5392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http://localhost:8000/</a:t>
            </a:r>
            <a:r>
              <a:rPr lang="en-US" altLang="ko-KR" sz="2400" b="1" dirty="0">
                <a:solidFill>
                  <a:srgbClr val="FF0000"/>
                </a:solidFill>
              </a:rPr>
              <a:t>index2.php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C621D-3EE5-4DB0-B5F6-E94ED22868BB}"/>
              </a:ext>
            </a:extLst>
          </p:cNvPr>
          <p:cNvSpPr txBox="1"/>
          <p:nvPr/>
        </p:nvSpPr>
        <p:spPr>
          <a:xfrm>
            <a:off x="525539" y="435005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Operation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E443EC-7E6B-4F2C-952F-072B3B64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6" y="2903460"/>
            <a:ext cx="5905500" cy="3448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20C4CE-8DFB-44E3-ABCA-86033D96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81" y="4148600"/>
            <a:ext cx="5256066" cy="22029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56A8BC-4DCD-461D-94DF-7A98952F25E4}"/>
              </a:ext>
            </a:extLst>
          </p:cNvPr>
          <p:cNvSpPr/>
          <p:nvPr/>
        </p:nvSpPr>
        <p:spPr>
          <a:xfrm>
            <a:off x="6496187" y="3429000"/>
            <a:ext cx="5392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http://localhost:8000/</a:t>
            </a:r>
            <a:r>
              <a:rPr lang="en-US" altLang="ko-KR" sz="2400" b="1" dirty="0">
                <a:solidFill>
                  <a:srgbClr val="FF0000"/>
                </a:solidFill>
              </a:rPr>
              <a:t>index3.php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F42F4-1CC5-4D5E-BDC3-D327DDCF06F7}"/>
              </a:ext>
            </a:extLst>
          </p:cNvPr>
          <p:cNvSpPr txBox="1"/>
          <p:nvPr/>
        </p:nvSpPr>
        <p:spPr>
          <a:xfrm>
            <a:off x="525539" y="1400826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 - / *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EBB8E-CBA8-44AB-8CEE-51FBD3CFFCE1}"/>
              </a:ext>
            </a:extLst>
          </p:cNvPr>
          <p:cNvSpPr txBox="1"/>
          <p:nvPr/>
        </p:nvSpPr>
        <p:spPr>
          <a:xfrm>
            <a:off x="453316" y="2399524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Typing below and save file to “index3.php”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90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C11972-505B-4EB3-8571-7B0D88467C40}"/>
              </a:ext>
            </a:extLst>
          </p:cNvPr>
          <p:cNvSpPr/>
          <p:nvPr/>
        </p:nvSpPr>
        <p:spPr>
          <a:xfrm>
            <a:off x="6156660" y="550700"/>
            <a:ext cx="58281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 err="1"/>
              <a:t>if</a:t>
            </a:r>
            <a:r>
              <a:rPr lang="ko-KR" altLang="en-US" sz="7200" dirty="0"/>
              <a:t> (         ) {</a:t>
            </a:r>
          </a:p>
          <a:p>
            <a:endParaRPr lang="en-US" altLang="ko-KR" sz="7200" dirty="0"/>
          </a:p>
          <a:p>
            <a:r>
              <a:rPr lang="ko-KR" altLang="en-US" sz="7200" dirty="0"/>
              <a:t>} </a:t>
            </a:r>
            <a:r>
              <a:rPr lang="ko-KR" altLang="en-US" sz="7200" dirty="0" err="1"/>
              <a:t>else</a:t>
            </a:r>
            <a:r>
              <a:rPr lang="ko-KR" altLang="en-US" sz="7200" dirty="0"/>
              <a:t> {</a:t>
            </a:r>
          </a:p>
          <a:p>
            <a:r>
              <a:rPr lang="ko-KR" altLang="en-US" sz="7200" dirty="0"/>
              <a:t>		</a:t>
            </a:r>
          </a:p>
          <a:p>
            <a:r>
              <a:rPr lang="ko-KR" altLang="en-US" sz="7200" dirty="0"/>
              <a:t>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FB43B2-6422-45E6-87EB-CA1E000F7318}"/>
              </a:ext>
            </a:extLst>
          </p:cNvPr>
          <p:cNvSpPr/>
          <p:nvPr/>
        </p:nvSpPr>
        <p:spPr>
          <a:xfrm>
            <a:off x="7671783" y="834501"/>
            <a:ext cx="2246051" cy="8078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</a:rPr>
              <a:t>condition</a:t>
            </a:r>
            <a:endParaRPr lang="ko-KR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사각형: 위쪽 모서리의 한쪽은 둥글고 다른 한쪽은 잘림 5">
            <a:extLst>
              <a:ext uri="{FF2B5EF4-FFF2-40B4-BE49-F238E27FC236}">
                <a16:creationId xmlns:a16="http://schemas.microsoft.com/office/drawing/2014/main" id="{CA2BEDEF-A1CD-4D19-AF4B-42A7238EA82E}"/>
              </a:ext>
            </a:extLst>
          </p:cNvPr>
          <p:cNvSpPr/>
          <p:nvPr/>
        </p:nvSpPr>
        <p:spPr>
          <a:xfrm>
            <a:off x="7068102" y="1980006"/>
            <a:ext cx="4518734" cy="807868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True Condition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9FEC2A79-BAA1-4945-B460-AC96B0ECFEA9}"/>
              </a:ext>
            </a:extLst>
          </p:cNvPr>
          <p:cNvSpPr/>
          <p:nvPr/>
        </p:nvSpPr>
        <p:spPr>
          <a:xfrm>
            <a:off x="7068102" y="4349772"/>
            <a:ext cx="4518734" cy="807868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False Condition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3A2D2-B320-4757-A3BF-DA4E73A2FEEF}"/>
              </a:ext>
            </a:extLst>
          </p:cNvPr>
          <p:cNvSpPr txBox="1"/>
          <p:nvPr/>
        </p:nvSpPr>
        <p:spPr>
          <a:xfrm>
            <a:off x="1147584" y="1346129"/>
            <a:ext cx="2643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Question</a:t>
            </a:r>
            <a:endParaRPr lang="ko-KR" altLang="en-US" sz="4000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5EC9BA6D-2003-419B-A748-F0CADDF2F593}"/>
              </a:ext>
            </a:extLst>
          </p:cNvPr>
          <p:cNvSpPr/>
          <p:nvPr/>
        </p:nvSpPr>
        <p:spPr>
          <a:xfrm>
            <a:off x="346229" y="825622"/>
            <a:ext cx="4057095" cy="1907567"/>
          </a:xfrm>
          <a:prstGeom prst="diamond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7A25A50-4A53-4798-8E29-221EAD655CA3}"/>
              </a:ext>
            </a:extLst>
          </p:cNvPr>
          <p:cNvSpPr/>
          <p:nvPr/>
        </p:nvSpPr>
        <p:spPr>
          <a:xfrm>
            <a:off x="1448543" y="3530517"/>
            <a:ext cx="1852468" cy="66458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65A7E7-D53E-4ED6-8AFE-6EAD742852D0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>
            <a:off x="2374777" y="2733189"/>
            <a:ext cx="0" cy="79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AF17F8-E2C0-4890-A277-2464927DD71D}"/>
              </a:ext>
            </a:extLst>
          </p:cNvPr>
          <p:cNvSpPr txBox="1"/>
          <p:nvPr/>
        </p:nvSpPr>
        <p:spPr>
          <a:xfrm>
            <a:off x="2581923" y="2888110"/>
            <a:ext cx="14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YES(True)</a:t>
            </a:r>
            <a:endParaRPr lang="ko-KR" altLang="en-US" dirty="0"/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76B8CCBC-34D3-4FDD-B7F9-BC47D20A458A}"/>
              </a:ext>
            </a:extLst>
          </p:cNvPr>
          <p:cNvSpPr/>
          <p:nvPr/>
        </p:nvSpPr>
        <p:spPr>
          <a:xfrm>
            <a:off x="4644497" y="2241648"/>
            <a:ext cx="1370122" cy="491541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A50163D-C3ED-44F8-BDA4-B13375DD2F3A}"/>
              </a:ext>
            </a:extLst>
          </p:cNvPr>
          <p:cNvCxnSpPr>
            <a:cxnSpLocks/>
            <a:stCxn id="9" idx="3"/>
            <a:endCxn id="13" idx="3"/>
          </p:cNvCxnSpPr>
          <p:nvPr/>
        </p:nvCxnSpPr>
        <p:spPr>
          <a:xfrm>
            <a:off x="4403324" y="1779406"/>
            <a:ext cx="926234" cy="462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2DC375-A99E-4D9C-9B00-3342D042AAD2}"/>
              </a:ext>
            </a:extLst>
          </p:cNvPr>
          <p:cNvSpPr txBox="1"/>
          <p:nvPr/>
        </p:nvSpPr>
        <p:spPr>
          <a:xfrm>
            <a:off x="4154147" y="1148352"/>
            <a:ext cx="14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NO(False)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56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92E590-264A-4181-9C5A-E4386428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96" y="1955333"/>
            <a:ext cx="5905500" cy="3448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53FFD1-C233-44F4-8A9B-636A1F40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317" y="3847221"/>
            <a:ext cx="6477000" cy="271462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3FD3C6-2E7B-4EF4-BC75-B863FFC597A8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207896" y="3679358"/>
            <a:ext cx="2318921" cy="167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6652D-1B25-4D9C-BA2B-7F8B9E66182E}"/>
              </a:ext>
            </a:extLst>
          </p:cNvPr>
          <p:cNvSpPr/>
          <p:nvPr/>
        </p:nvSpPr>
        <p:spPr>
          <a:xfrm>
            <a:off x="6373263" y="3010779"/>
            <a:ext cx="5392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http://localhost:8000/</a:t>
            </a:r>
            <a:r>
              <a:rPr lang="en-US" altLang="ko-KR" sz="2400" b="1" dirty="0">
                <a:solidFill>
                  <a:srgbClr val="FF0000"/>
                </a:solidFill>
              </a:rPr>
              <a:t>index4.php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21B99-FCFB-48BE-996E-DF88C1215DE7}"/>
              </a:ext>
            </a:extLst>
          </p:cNvPr>
          <p:cNvSpPr txBox="1"/>
          <p:nvPr/>
        </p:nvSpPr>
        <p:spPr>
          <a:xfrm>
            <a:off x="302396" y="1454617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Typing below and save file to “index4.php”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11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44AB6-05E9-401C-8F78-7DECC96DCAE0}"/>
              </a:ext>
            </a:extLst>
          </p:cNvPr>
          <p:cNvSpPr txBox="1"/>
          <p:nvPr/>
        </p:nvSpPr>
        <p:spPr>
          <a:xfrm>
            <a:off x="510742" y="439842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For loop</a:t>
            </a:r>
            <a:endParaRPr lang="ko-KR" altLang="en-US" sz="4000" dirty="0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D23F4445-CFE4-42A5-BD3A-FE1F617789F6}"/>
              </a:ext>
            </a:extLst>
          </p:cNvPr>
          <p:cNvSpPr/>
          <p:nvPr/>
        </p:nvSpPr>
        <p:spPr>
          <a:xfrm>
            <a:off x="3055072" y="3830822"/>
            <a:ext cx="1731145" cy="1802167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E107C694-5E78-469E-8231-394254D81978}"/>
              </a:ext>
            </a:extLst>
          </p:cNvPr>
          <p:cNvSpPr/>
          <p:nvPr/>
        </p:nvSpPr>
        <p:spPr>
          <a:xfrm rot="10800000">
            <a:off x="510742" y="1811261"/>
            <a:ext cx="1731145" cy="1802167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CEA59728-FDC7-4391-A0B9-44697C9CFFAC}"/>
              </a:ext>
            </a:extLst>
          </p:cNvPr>
          <p:cNvSpPr/>
          <p:nvPr/>
        </p:nvSpPr>
        <p:spPr>
          <a:xfrm rot="5400000">
            <a:off x="735342" y="4079398"/>
            <a:ext cx="1731145" cy="1802167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A8A09F30-0BC2-47C5-9E14-701B047AB66B}"/>
              </a:ext>
            </a:extLst>
          </p:cNvPr>
          <p:cNvSpPr/>
          <p:nvPr/>
        </p:nvSpPr>
        <p:spPr>
          <a:xfrm rot="16200000">
            <a:off x="2833130" y="1588192"/>
            <a:ext cx="1731145" cy="1802167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7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5D32FD-F54E-42A3-BDE2-1047BA1A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3" y="1119049"/>
            <a:ext cx="5905500" cy="344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59A87-793A-4B54-9BF9-8A4A5832EAB6}"/>
              </a:ext>
            </a:extLst>
          </p:cNvPr>
          <p:cNvSpPr txBox="1"/>
          <p:nvPr/>
        </p:nvSpPr>
        <p:spPr>
          <a:xfrm>
            <a:off x="337906" y="620116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Typing below and save file to “index5.php”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C27C84E-4B33-4FD7-A57F-AE3AF353E4F2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332183" y="2843074"/>
            <a:ext cx="2418241" cy="585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35637-2AF6-4A86-9741-ACBAF3EDE138}"/>
              </a:ext>
            </a:extLst>
          </p:cNvPr>
          <p:cNvSpPr/>
          <p:nvPr/>
        </p:nvSpPr>
        <p:spPr>
          <a:xfrm>
            <a:off x="6737247" y="2265055"/>
            <a:ext cx="5392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http://localhost:8000/</a:t>
            </a:r>
            <a:r>
              <a:rPr lang="en-US" altLang="ko-KR" sz="2400" b="1" dirty="0">
                <a:solidFill>
                  <a:srgbClr val="FF0000"/>
                </a:solidFill>
              </a:rPr>
              <a:t>index5.php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8B399F-EB11-42D0-BB4B-676248EB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61" y="3429000"/>
            <a:ext cx="6181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38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EA85E-2817-41C4-8A5C-020F30DFFD3A}"/>
              </a:ext>
            </a:extLst>
          </p:cNvPr>
          <p:cNvSpPr txBox="1"/>
          <p:nvPr/>
        </p:nvSpPr>
        <p:spPr>
          <a:xfrm>
            <a:off x="564008" y="528619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Function</a:t>
            </a:r>
            <a:endParaRPr lang="ko-KR" altLang="en-US" sz="4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AA678AB-16FB-420F-9284-ECDD6266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08" y="1784874"/>
            <a:ext cx="5905500" cy="34480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1C3135D-56B1-4931-974C-36075192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67" y="3875611"/>
            <a:ext cx="6181725" cy="2714625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D3E2537-D91A-4617-AED1-638010946E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6469508" y="3508899"/>
            <a:ext cx="2067622" cy="366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271945-766A-4D2E-BB84-A25A120C58D3}"/>
              </a:ext>
            </a:extLst>
          </p:cNvPr>
          <p:cNvSpPr/>
          <p:nvPr/>
        </p:nvSpPr>
        <p:spPr>
          <a:xfrm>
            <a:off x="6595204" y="2863878"/>
            <a:ext cx="5392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http://localhost:8000/</a:t>
            </a:r>
            <a:r>
              <a:rPr lang="en-US" altLang="ko-KR" sz="2400" b="1" dirty="0">
                <a:solidFill>
                  <a:srgbClr val="FF0000"/>
                </a:solidFill>
              </a:rPr>
              <a:t>index6.php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6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857C3-749E-43F3-8AA6-66CDF4DB1A20}"/>
              </a:ext>
            </a:extLst>
          </p:cNvPr>
          <p:cNvSpPr txBox="1"/>
          <p:nvPr/>
        </p:nvSpPr>
        <p:spPr>
          <a:xfrm>
            <a:off x="564008" y="528619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include</a:t>
            </a:r>
            <a:endParaRPr lang="ko-KR" altLang="en-US" sz="40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3DF476E-E2D3-4C5F-80CD-55C584AB590A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6278917" y="3325543"/>
            <a:ext cx="2448804" cy="366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FC12F-17E2-461B-9076-0D12D521FCAA}"/>
              </a:ext>
            </a:extLst>
          </p:cNvPr>
          <p:cNvSpPr/>
          <p:nvPr/>
        </p:nvSpPr>
        <p:spPr>
          <a:xfrm>
            <a:off x="6524183" y="2615303"/>
            <a:ext cx="5392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http://localhost:8000/</a:t>
            </a:r>
            <a:r>
              <a:rPr lang="en-US" altLang="ko-KR" sz="2400" b="1" dirty="0">
                <a:solidFill>
                  <a:srgbClr val="FF0000"/>
                </a:solidFill>
              </a:rPr>
              <a:t>index7.php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76D1F3-E662-43A3-AEAF-92965C6A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7" y="1601518"/>
            <a:ext cx="5905500" cy="3448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B51367-3B2C-4992-AD41-AF0D2640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58" y="3692255"/>
            <a:ext cx="6181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9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039B9-FF0E-408B-AFA7-BF96C69B05AB}"/>
              </a:ext>
            </a:extLst>
          </p:cNvPr>
          <p:cNvSpPr txBox="1"/>
          <p:nvPr/>
        </p:nvSpPr>
        <p:spPr>
          <a:xfrm>
            <a:off x="443882" y="390617"/>
            <a:ext cx="8957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PHP is a top language for the web</a:t>
            </a:r>
            <a:endParaRPr lang="ko-KR" altLang="en-US" sz="4000" dirty="0"/>
          </a:p>
        </p:txBody>
      </p:sp>
      <p:pic>
        <p:nvPicPr>
          <p:cNvPr id="2050" name="Picture 2" descr="jelastic-software-stacks-2016">
            <a:extLst>
              <a:ext uri="{FF2B5EF4-FFF2-40B4-BE49-F238E27FC236}">
                <a16:creationId xmlns:a16="http://schemas.microsoft.com/office/drawing/2014/main" id="{27F64986-5DBC-4E65-9577-D71976B0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6" y="1545578"/>
            <a:ext cx="6091294" cy="41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C895F78-85CD-4DDF-BCCB-B4EEA1DD8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41633"/>
              </p:ext>
            </p:extLst>
          </p:nvPr>
        </p:nvGraphicFramePr>
        <p:xfrm>
          <a:off x="6584543" y="1545578"/>
          <a:ext cx="5402979" cy="339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6742800" imgH="4241160" progId="Photoshop.Image.16">
                  <p:embed/>
                </p:oleObj>
              </mc:Choice>
              <mc:Fallback>
                <p:oleObj name="Image" r:id="rId4" imgW="6742800" imgH="4241160" progId="Photoshop.Image.16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EC895F78-85CD-4DDF-BCCB-B4EEA1DD81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4543" y="1545578"/>
                        <a:ext cx="5402979" cy="3399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34096-CD99-4F9E-8F2E-FA2807AFE8D8}"/>
              </a:ext>
            </a:extLst>
          </p:cNvPr>
          <p:cNvSpPr txBox="1"/>
          <p:nvPr/>
        </p:nvSpPr>
        <p:spPr>
          <a:xfrm>
            <a:off x="543294" y="559293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Install PHP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E6506-66D0-4F89-8A3D-C7C41800224C}"/>
              </a:ext>
            </a:extLst>
          </p:cNvPr>
          <p:cNvSpPr txBox="1"/>
          <p:nvPr/>
        </p:nvSpPr>
        <p:spPr>
          <a:xfrm>
            <a:off x="656947" y="1890944"/>
            <a:ext cx="254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Windows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77A92-271B-4B2E-9557-BFAF356633DC}"/>
              </a:ext>
            </a:extLst>
          </p:cNvPr>
          <p:cNvSpPr txBox="1"/>
          <p:nvPr/>
        </p:nvSpPr>
        <p:spPr>
          <a:xfrm>
            <a:off x="656947" y="2663302"/>
            <a:ext cx="86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to php.net and download free. Before check your system 32-bit / 64-bit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9E5AA-5277-4E92-AAA7-D49851B1D81D}"/>
              </a:ext>
            </a:extLst>
          </p:cNvPr>
          <p:cNvSpPr txBox="1"/>
          <p:nvPr/>
        </p:nvSpPr>
        <p:spPr>
          <a:xfrm>
            <a:off x="656947" y="3386831"/>
            <a:ext cx="254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Mac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51A61-F614-4DD7-B47B-A3F70C551A31}"/>
              </a:ext>
            </a:extLst>
          </p:cNvPr>
          <p:cNvSpPr txBox="1"/>
          <p:nvPr/>
        </p:nvSpPr>
        <p:spPr>
          <a:xfrm>
            <a:off x="656947" y="4159189"/>
            <a:ext cx="96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Apple Mac OS preinstalled PHP 5.6 version. Or </a:t>
            </a:r>
            <a:r>
              <a:rPr lang="en-US" altLang="ko-KR" dirty="0" err="1"/>
              <a:t>bitnami</a:t>
            </a:r>
            <a:r>
              <a:rPr lang="en-US" altLang="ko-KR" dirty="0"/>
              <a:t> </a:t>
            </a:r>
            <a:r>
              <a:rPr lang="en-US" altLang="ko-KR" dirty="0" err="1"/>
              <a:t>mapm</a:t>
            </a:r>
            <a:r>
              <a:rPr lang="en-US" altLang="ko-KR" dirty="0"/>
              <a:t> package install for Mac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D44EE-920A-4B35-B5C2-7674FFC1096A}"/>
              </a:ext>
            </a:extLst>
          </p:cNvPr>
          <p:cNvSpPr txBox="1"/>
          <p:nvPr/>
        </p:nvSpPr>
        <p:spPr>
          <a:xfrm>
            <a:off x="656947" y="4836551"/>
            <a:ext cx="254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Linux</a:t>
            </a:r>
            <a:endParaRPr lang="ko-KR" alt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950F-4C5E-4884-86EE-B0F628E859C1}"/>
              </a:ext>
            </a:extLst>
          </p:cNvPr>
          <p:cNvSpPr txBox="1"/>
          <p:nvPr/>
        </p:nvSpPr>
        <p:spPr>
          <a:xfrm>
            <a:off x="656947" y="5608909"/>
            <a:ext cx="86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you install Linux server, maybe auto-install Apache + PHP + MySQL.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4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079C2-0343-434F-BAE8-A4763E2ACF0A}"/>
              </a:ext>
            </a:extLst>
          </p:cNvPr>
          <p:cNvSpPr txBox="1"/>
          <p:nvPr/>
        </p:nvSpPr>
        <p:spPr>
          <a:xfrm>
            <a:off x="510742" y="439842"/>
            <a:ext cx="901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WordPress uses the</a:t>
            </a:r>
            <a:r>
              <a:rPr lang="ko-KR" altLang="en-US" sz="4000" dirty="0"/>
              <a:t> </a:t>
            </a:r>
            <a:r>
              <a:rPr lang="en-US" altLang="ko-KR" sz="4000" dirty="0"/>
              <a:t>PHP language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FBDDA-B629-44D7-81E8-F302BE12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58" y="1473694"/>
            <a:ext cx="5338449" cy="4802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96FBA-FED4-4142-9109-D19702AA74FD}"/>
              </a:ext>
            </a:extLst>
          </p:cNvPr>
          <p:cNvSpPr txBox="1"/>
          <p:nvPr/>
        </p:nvSpPr>
        <p:spPr>
          <a:xfrm>
            <a:off x="6112850" y="1578252"/>
            <a:ext cx="26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 Download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8ACAE-9D73-48E5-B223-E0EDE3D9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63" y="2052141"/>
            <a:ext cx="6117864" cy="45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5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A448D-51DA-4EED-800B-639E57954688}"/>
              </a:ext>
            </a:extLst>
          </p:cNvPr>
          <p:cNvSpPr txBox="1"/>
          <p:nvPr/>
        </p:nvSpPr>
        <p:spPr>
          <a:xfrm>
            <a:off x="510742" y="439842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WordPress 4.9</a:t>
            </a:r>
            <a:endParaRPr lang="ko-KR" altLang="en-US" sz="4000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B49ADB7E-0D41-4DB8-9A15-19019C2E5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81241"/>
              </p:ext>
            </p:extLst>
          </p:nvPr>
        </p:nvGraphicFramePr>
        <p:xfrm>
          <a:off x="510742" y="1446605"/>
          <a:ext cx="7035277" cy="505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3" imgW="8228520" imgH="5917320" progId="Photoshop.Image.16">
                  <p:embed/>
                </p:oleObj>
              </mc:Choice>
              <mc:Fallback>
                <p:oleObj name="Image" r:id="rId3" imgW="8228520" imgH="5917320" progId="Photoshop.Image.16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B49ADB7E-0D41-4DB8-9A15-19019C2E5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742" y="1446605"/>
                        <a:ext cx="7035277" cy="5058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54BCB-29CE-4714-93DD-8C12EEC5058D}"/>
              </a:ext>
            </a:extLst>
          </p:cNvPr>
          <p:cNvSpPr txBox="1"/>
          <p:nvPr/>
        </p:nvSpPr>
        <p:spPr>
          <a:xfrm>
            <a:off x="8025413" y="2289983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***.</a:t>
            </a:r>
            <a:r>
              <a:rPr lang="en-US" altLang="ko-KR" dirty="0" err="1"/>
              <a:t>php</a:t>
            </a:r>
            <a:r>
              <a:rPr lang="en-US" altLang="ko-KR" dirty="0"/>
              <a:t> files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A54790-8BD0-4B0B-9487-53D257655F8A}"/>
              </a:ext>
            </a:extLst>
          </p:cNvPr>
          <p:cNvSpPr/>
          <p:nvPr/>
        </p:nvSpPr>
        <p:spPr>
          <a:xfrm>
            <a:off x="1154096" y="3124940"/>
            <a:ext cx="1313896" cy="3195961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1C52D62-9DFD-4625-90DE-63DE5FF1666E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467992" y="2474649"/>
            <a:ext cx="5557421" cy="224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3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A9E379-775B-4D67-8D86-E15DEED06E30}"/>
              </a:ext>
            </a:extLst>
          </p:cNvPr>
          <p:cNvSpPr txBox="1"/>
          <p:nvPr/>
        </p:nvSpPr>
        <p:spPr>
          <a:xfrm>
            <a:off x="510742" y="439842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WordPress </a:t>
            </a:r>
            <a:r>
              <a:rPr lang="en-US" altLang="ko-KR" sz="4000" b="1" i="1" dirty="0" err="1">
                <a:solidFill>
                  <a:schemeClr val="accent2">
                    <a:lumMod val="75000"/>
                  </a:schemeClr>
                </a:solidFill>
              </a:rPr>
              <a:t>index.php</a:t>
            </a:r>
            <a:endParaRPr lang="ko-KR" altLang="en-US" sz="4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8F3AE-31EC-4AAE-B30D-539FDE74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3" y="1367161"/>
            <a:ext cx="8080009" cy="51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431B94-D18B-4F83-9AAA-DB5C6D17E553}"/>
              </a:ext>
            </a:extLst>
          </p:cNvPr>
          <p:cNvSpPr txBox="1"/>
          <p:nvPr/>
        </p:nvSpPr>
        <p:spPr>
          <a:xfrm>
            <a:off x="543294" y="559293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PHP Version check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E2539-FAB3-4B19-83C9-981CBCE4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4" y="3257411"/>
            <a:ext cx="10984980" cy="3041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A859C-8257-4083-8A60-FAB61F5F4CC0}"/>
              </a:ext>
            </a:extLst>
          </p:cNvPr>
          <p:cNvSpPr txBox="1"/>
          <p:nvPr/>
        </p:nvSpPr>
        <p:spPr>
          <a:xfrm>
            <a:off x="543294" y="2432481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#] </a:t>
            </a:r>
            <a:r>
              <a:rPr lang="en-US" altLang="ko-KR" sz="2800" dirty="0" err="1"/>
              <a:t>php</a:t>
            </a:r>
            <a:r>
              <a:rPr lang="en-US" altLang="ko-KR" sz="2800" dirty="0"/>
              <a:t> -v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5A90-BDF7-417D-A375-B080CADEA955}"/>
              </a:ext>
            </a:extLst>
          </p:cNvPr>
          <p:cNvSpPr txBox="1"/>
          <p:nvPr/>
        </p:nvSpPr>
        <p:spPr>
          <a:xfrm>
            <a:off x="656947" y="1665164"/>
            <a:ext cx="63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가 정상적 설치후에 동작을 확인해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1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CE008-1BEB-44C4-9803-2FABACA6267B}"/>
              </a:ext>
            </a:extLst>
          </p:cNvPr>
          <p:cNvSpPr txBox="1"/>
          <p:nvPr/>
        </p:nvSpPr>
        <p:spPr>
          <a:xfrm>
            <a:off x="525539" y="435005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PHP Internal Server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F0504D-D85F-4551-A2D9-5BBF25F3CC64}"/>
              </a:ext>
            </a:extLst>
          </p:cNvPr>
          <p:cNvSpPr/>
          <p:nvPr/>
        </p:nvSpPr>
        <p:spPr>
          <a:xfrm>
            <a:off x="401252" y="2994557"/>
            <a:ext cx="6362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#] </a:t>
            </a:r>
            <a:r>
              <a:rPr lang="ko-KR" altLang="en-US" sz="2800" dirty="0" err="1"/>
              <a:t>php</a:t>
            </a:r>
            <a:r>
              <a:rPr lang="ko-KR" altLang="en-US" sz="2800" dirty="0"/>
              <a:t> -</a:t>
            </a:r>
            <a:r>
              <a:rPr lang="ko-KR" altLang="en-US" sz="2800" dirty="0" err="1"/>
              <a:t>S</a:t>
            </a:r>
            <a:r>
              <a:rPr lang="ko-KR" altLang="en-US" sz="2800" dirty="0"/>
              <a:t> localhost:8000 -</a:t>
            </a:r>
            <a:r>
              <a:rPr lang="ko-KR" altLang="en-US" sz="2800" dirty="0" err="1"/>
              <a:t>t</a:t>
            </a:r>
            <a:r>
              <a:rPr lang="ko-KR" altLang="en-US" sz="2800" dirty="0"/>
              <a:t> ./</a:t>
            </a:r>
            <a:r>
              <a:rPr lang="en-US" altLang="ko-KR" sz="2800" dirty="0"/>
              <a:t>meetup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79FED-8E19-4194-9026-1D5A62777A63}"/>
              </a:ext>
            </a:extLst>
          </p:cNvPr>
          <p:cNvSpPr txBox="1"/>
          <p:nvPr/>
        </p:nvSpPr>
        <p:spPr>
          <a:xfrm>
            <a:off x="525539" y="1731146"/>
            <a:ext cx="868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 소스를 저장할 폴더를 하나 생성을 합니다</a:t>
            </a:r>
            <a:r>
              <a:rPr lang="en-US" altLang="ko-KR" dirty="0"/>
              <a:t>. </a:t>
            </a:r>
            <a:r>
              <a:rPr lang="en-US" altLang="ko-KR" i="1" dirty="0" err="1">
                <a:solidFill>
                  <a:srgbClr val="FF0000"/>
                </a:solidFill>
              </a:rPr>
              <a:t>mkdir</a:t>
            </a:r>
            <a:r>
              <a:rPr lang="ko-KR" altLang="en-US" i="1" dirty="0">
                <a:solidFill>
                  <a:srgbClr val="FF0000"/>
                </a:solidFill>
              </a:rPr>
              <a:t> </a:t>
            </a:r>
            <a:r>
              <a:rPr lang="en-US" altLang="ko-KR" i="1" dirty="0">
                <a:solidFill>
                  <a:srgbClr val="FF0000"/>
                </a:solidFill>
              </a:rPr>
              <a:t>meetup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5C1241-1552-4A50-8420-31B2B869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2" y="3786095"/>
            <a:ext cx="11417700" cy="28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CADB53-E716-429A-96B4-3766BFE859F4}"/>
              </a:ext>
            </a:extLst>
          </p:cNvPr>
          <p:cNvSpPr txBox="1"/>
          <p:nvPr/>
        </p:nvSpPr>
        <p:spPr>
          <a:xfrm>
            <a:off x="525539" y="435005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Browser Check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078CE-E9DE-41BF-90F4-0DB5C6CC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68" y="2851724"/>
            <a:ext cx="8150904" cy="35712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3B1436-A41B-4C67-B0E8-D2629A0ABC3B}"/>
              </a:ext>
            </a:extLst>
          </p:cNvPr>
          <p:cNvSpPr/>
          <p:nvPr/>
        </p:nvSpPr>
        <p:spPr>
          <a:xfrm>
            <a:off x="566968" y="1939317"/>
            <a:ext cx="3395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http://localhost:8000/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795240-6E1D-4F8A-A69E-F2823B16CB45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3962449" y="2170150"/>
            <a:ext cx="679971" cy="681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6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CADB53-E716-429A-96B4-3766BFE859F4}"/>
              </a:ext>
            </a:extLst>
          </p:cNvPr>
          <p:cNvSpPr txBox="1"/>
          <p:nvPr/>
        </p:nvSpPr>
        <p:spPr>
          <a:xfrm>
            <a:off x="525539" y="435005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Hello World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F1095E-E935-42D7-A6F1-1179349A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19" y="1899821"/>
            <a:ext cx="5575641" cy="461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2D60EB-798B-41C1-B9D3-11213E2F8014}"/>
              </a:ext>
            </a:extLst>
          </p:cNvPr>
          <p:cNvSpPr txBox="1"/>
          <p:nvPr/>
        </p:nvSpPr>
        <p:spPr>
          <a:xfrm>
            <a:off x="310718" y="1411549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Typing below and save file to “</a:t>
            </a:r>
            <a:r>
              <a:rPr lang="en-US" altLang="ko-KR" b="1" dirty="0" err="1"/>
              <a:t>index.php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CB27BC-3E05-4C79-89C8-5B84F208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31" y="3644746"/>
            <a:ext cx="5543550" cy="286702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FA1A5E0-AE0D-4AC5-8D02-B6FBDEC04E9D}"/>
              </a:ext>
            </a:extLst>
          </p:cNvPr>
          <p:cNvCxnSpPr>
            <a:endCxn id="11" idx="0"/>
          </p:cNvCxnSpPr>
          <p:nvPr/>
        </p:nvCxnSpPr>
        <p:spPr>
          <a:xfrm>
            <a:off x="6027938" y="2592280"/>
            <a:ext cx="3017668" cy="1052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F7EF6A-65FE-4A06-AB35-8E8E0CE0E682}"/>
              </a:ext>
            </a:extLst>
          </p:cNvPr>
          <p:cNvSpPr txBox="1"/>
          <p:nvPr/>
        </p:nvSpPr>
        <p:spPr>
          <a:xfrm>
            <a:off x="9357065" y="3059668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8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20FC2D-E882-4CAA-91BA-53A0C01DA22F}"/>
              </a:ext>
            </a:extLst>
          </p:cNvPr>
          <p:cNvSpPr/>
          <p:nvPr/>
        </p:nvSpPr>
        <p:spPr>
          <a:xfrm>
            <a:off x="4144100" y="2008680"/>
            <a:ext cx="1907743" cy="812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ADB53-E716-429A-96B4-3766BFE859F4}"/>
              </a:ext>
            </a:extLst>
          </p:cNvPr>
          <p:cNvSpPr txBox="1"/>
          <p:nvPr/>
        </p:nvSpPr>
        <p:spPr>
          <a:xfrm>
            <a:off x="525539" y="435005"/>
            <a:ext cx="744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PHP Start Code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54438C-2328-4343-97C7-5BBB5B8A3085}"/>
              </a:ext>
            </a:extLst>
          </p:cNvPr>
          <p:cNvSpPr/>
          <p:nvPr/>
        </p:nvSpPr>
        <p:spPr>
          <a:xfrm>
            <a:off x="5054355" y="3202904"/>
            <a:ext cx="661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echo</a:t>
            </a:r>
            <a:r>
              <a:rPr lang="ko-KR" altLang="en-US" sz="5400" dirty="0"/>
              <a:t> "</a:t>
            </a:r>
            <a:r>
              <a:rPr lang="ko-KR" altLang="en-US" sz="5400" dirty="0" err="1"/>
              <a:t>hello</a:t>
            </a:r>
            <a:r>
              <a:rPr lang="ko-KR" altLang="en-US" sz="5400" dirty="0"/>
              <a:t> </a:t>
            </a:r>
            <a:r>
              <a:rPr lang="ko-KR" altLang="en-US" sz="5400" dirty="0" err="1"/>
              <a:t>world</a:t>
            </a:r>
            <a:r>
              <a:rPr lang="ko-KR" altLang="en-US" sz="5400" dirty="0"/>
              <a:t>";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E32DE1-2D49-4F77-A83D-2AA3A946E1F2}"/>
              </a:ext>
            </a:extLst>
          </p:cNvPr>
          <p:cNvSpPr/>
          <p:nvPr/>
        </p:nvSpPr>
        <p:spPr>
          <a:xfrm>
            <a:off x="4144100" y="2021944"/>
            <a:ext cx="16914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&lt;?</a:t>
            </a:r>
            <a:r>
              <a:rPr lang="ko-KR" altLang="en-US" sz="4000" dirty="0" err="1">
                <a:solidFill>
                  <a:srgbClr val="FF0000"/>
                </a:solidFill>
              </a:rPr>
              <a:t>php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BA401-2AD7-4EFB-8C35-4834A26CD066}"/>
              </a:ext>
            </a:extLst>
          </p:cNvPr>
          <p:cNvSpPr/>
          <p:nvPr/>
        </p:nvSpPr>
        <p:spPr>
          <a:xfrm>
            <a:off x="4144100" y="4508099"/>
            <a:ext cx="1907743" cy="812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6C515-35E3-472E-ACCE-B06A5128660A}"/>
              </a:ext>
            </a:extLst>
          </p:cNvPr>
          <p:cNvSpPr/>
          <p:nvPr/>
        </p:nvSpPr>
        <p:spPr>
          <a:xfrm>
            <a:off x="4144100" y="4521363"/>
            <a:ext cx="779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?&gt;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C04D1394-AE28-4BA5-9F6C-824222D07D12}"/>
              </a:ext>
            </a:extLst>
          </p:cNvPr>
          <p:cNvSpPr/>
          <p:nvPr/>
        </p:nvSpPr>
        <p:spPr>
          <a:xfrm>
            <a:off x="3133816" y="2467992"/>
            <a:ext cx="794029" cy="24768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F42B0A-E521-4426-91A6-EB39564AD206}"/>
              </a:ext>
            </a:extLst>
          </p:cNvPr>
          <p:cNvSpPr/>
          <p:nvPr/>
        </p:nvSpPr>
        <p:spPr>
          <a:xfrm>
            <a:off x="751322" y="3429000"/>
            <a:ext cx="2189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PHP Declare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736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3F7FA9-3114-46F7-BE48-B67CD00D95A4}"/>
              </a:ext>
            </a:extLst>
          </p:cNvPr>
          <p:cNvSpPr/>
          <p:nvPr/>
        </p:nvSpPr>
        <p:spPr>
          <a:xfrm>
            <a:off x="704296" y="548481"/>
            <a:ext cx="10783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 err="1"/>
              <a:t>echo</a:t>
            </a:r>
            <a:r>
              <a:rPr lang="ko-KR" altLang="en-US" sz="9600" dirty="0"/>
              <a:t> "</a:t>
            </a:r>
            <a:r>
              <a:rPr lang="ko-KR" altLang="en-US" sz="9600" dirty="0" err="1">
                <a:solidFill>
                  <a:srgbClr val="FF0000"/>
                </a:solidFill>
              </a:rPr>
              <a:t>hello</a:t>
            </a:r>
            <a:r>
              <a:rPr lang="ko-KR" altLang="en-US" sz="9600" dirty="0">
                <a:solidFill>
                  <a:srgbClr val="FF0000"/>
                </a:solidFill>
              </a:rPr>
              <a:t> </a:t>
            </a:r>
            <a:r>
              <a:rPr lang="ko-KR" altLang="en-US" sz="9600" dirty="0" err="1">
                <a:solidFill>
                  <a:srgbClr val="FF0000"/>
                </a:solidFill>
              </a:rPr>
              <a:t>world</a:t>
            </a:r>
            <a:r>
              <a:rPr lang="ko-KR" altLang="en-US" sz="9600" dirty="0"/>
              <a:t>";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CC88E43-2531-4376-B243-430118D8EF62}"/>
              </a:ext>
            </a:extLst>
          </p:cNvPr>
          <p:cNvSpPr/>
          <p:nvPr/>
        </p:nvSpPr>
        <p:spPr>
          <a:xfrm>
            <a:off x="3858225" y="745725"/>
            <a:ext cx="523783" cy="523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39E52F-F0A9-4679-AF37-C743452C4809}"/>
              </a:ext>
            </a:extLst>
          </p:cNvPr>
          <p:cNvSpPr/>
          <p:nvPr/>
        </p:nvSpPr>
        <p:spPr>
          <a:xfrm>
            <a:off x="10571223" y="745725"/>
            <a:ext cx="523783" cy="523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7E49E4-18B8-4CA2-9FCD-772278EF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54" y="3234685"/>
            <a:ext cx="5543550" cy="286702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80AFE-8CCF-4EC6-826D-499ADD6F8268}"/>
              </a:ext>
            </a:extLst>
          </p:cNvPr>
          <p:cNvCxnSpPr>
            <a:cxnSpLocks/>
          </p:cNvCxnSpPr>
          <p:nvPr/>
        </p:nvCxnSpPr>
        <p:spPr>
          <a:xfrm flipH="1">
            <a:off x="6826929" y="2118141"/>
            <a:ext cx="878888" cy="1983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3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73DD3-9ADE-4C1D-938F-900D79562BB2}"/>
              </a:ext>
            </a:extLst>
          </p:cNvPr>
          <p:cNvSpPr txBox="1"/>
          <p:nvPr/>
        </p:nvSpPr>
        <p:spPr>
          <a:xfrm>
            <a:off x="525539" y="435005"/>
            <a:ext cx="1003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/>
              <a:t>Javascript</a:t>
            </a:r>
            <a:r>
              <a:rPr lang="en-US" altLang="ko-KR" sz="4000" dirty="0"/>
              <a:t> Client Side Script Language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A2679-7AEB-478E-9AFD-6263DD6C0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12" y="2059619"/>
            <a:ext cx="2373113" cy="2920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D552FE-CFC5-4932-A702-842FA652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38" y="2113348"/>
            <a:ext cx="5543550" cy="28670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CBC54B-1A47-416B-A969-6B04E88EE636}"/>
              </a:ext>
            </a:extLst>
          </p:cNvPr>
          <p:cNvCxnSpPr>
            <a:endCxn id="6" idx="1"/>
          </p:cNvCxnSpPr>
          <p:nvPr/>
        </p:nvCxnSpPr>
        <p:spPr>
          <a:xfrm>
            <a:off x="3338004" y="3519996"/>
            <a:ext cx="2415234" cy="2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B5C6B-8B9C-4F6D-9371-C4AAA4FA5004}"/>
              </a:ext>
            </a:extLst>
          </p:cNvPr>
          <p:cNvSpPr txBox="1"/>
          <p:nvPr/>
        </p:nvSpPr>
        <p:spPr>
          <a:xfrm>
            <a:off x="3666478" y="3059668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Transfer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C2F07-49A5-45C3-AB6D-0EAAED84E787}"/>
              </a:ext>
            </a:extLst>
          </p:cNvPr>
          <p:cNvSpPr txBox="1"/>
          <p:nvPr/>
        </p:nvSpPr>
        <p:spPr>
          <a:xfrm>
            <a:off x="5753238" y="5145350"/>
            <a:ext cx="30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: Program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91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320</Words>
  <Application>Microsoft Office PowerPoint</Application>
  <PresentationFormat>와이드스크린</PresentationFormat>
  <Paragraphs>69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Arial Black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이호진</dc:creator>
  <cp:lastModifiedBy>이호진</cp:lastModifiedBy>
  <cp:revision>8</cp:revision>
  <dcterms:created xsi:type="dcterms:W3CDTF">2017-11-29T05:40:44Z</dcterms:created>
  <dcterms:modified xsi:type="dcterms:W3CDTF">2017-11-29T08:09:57Z</dcterms:modified>
</cp:coreProperties>
</file>