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7315200" cx="12649200"/>
  <p:notesSz cx="12649200" cy="7315200"/>
  <p:embeddedFontLst>
    <p:embeddedFont>
      <p:font typeface="Carli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GoogleSlidesCustomDataVersion2">
      <go:slidesCustomData xmlns:go="http://customooxmlschemas.google.com/" r:id="rId27" roundtripDataSignature="AMtx7mhlQInkyz+1uaObXuKFl0Ac5YT8y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Carlito-bold.fntdata"/><Relationship Id="rId23" Type="http://schemas.openxmlformats.org/officeDocument/2006/relationships/font" Target="fonts/Carli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Carlito-boldItalic.fntdata"/><Relationship Id="rId25" Type="http://schemas.openxmlformats.org/officeDocument/2006/relationships/font" Target="fonts/Carlito-italic.fntdata"/><Relationship Id="rId27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108600" y="548625"/>
            <a:ext cx="8433200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264900" y="3474700"/>
            <a:ext cx="10119350" cy="32918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:notes"/>
          <p:cNvSpPr txBox="1"/>
          <p:nvPr>
            <p:ph idx="1" type="body"/>
          </p:nvPr>
        </p:nvSpPr>
        <p:spPr>
          <a:xfrm>
            <a:off x="1264900" y="3474700"/>
            <a:ext cx="10119350" cy="32918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1:notes"/>
          <p:cNvSpPr/>
          <p:nvPr>
            <p:ph idx="2" type="sldImg"/>
          </p:nvPr>
        </p:nvSpPr>
        <p:spPr>
          <a:xfrm>
            <a:off x="2108600" y="548625"/>
            <a:ext cx="8433200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0:notes"/>
          <p:cNvSpPr txBox="1"/>
          <p:nvPr>
            <p:ph idx="1" type="body"/>
          </p:nvPr>
        </p:nvSpPr>
        <p:spPr>
          <a:xfrm>
            <a:off x="1264900" y="3474700"/>
            <a:ext cx="10119350" cy="32918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0:notes"/>
          <p:cNvSpPr/>
          <p:nvPr>
            <p:ph idx="2" type="sldImg"/>
          </p:nvPr>
        </p:nvSpPr>
        <p:spPr>
          <a:xfrm>
            <a:off x="2108600" y="548625"/>
            <a:ext cx="8433200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1:notes"/>
          <p:cNvSpPr txBox="1"/>
          <p:nvPr>
            <p:ph idx="1" type="body"/>
          </p:nvPr>
        </p:nvSpPr>
        <p:spPr>
          <a:xfrm>
            <a:off x="1264900" y="3474700"/>
            <a:ext cx="10119350" cy="32918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1:notes"/>
          <p:cNvSpPr/>
          <p:nvPr>
            <p:ph idx="2" type="sldImg"/>
          </p:nvPr>
        </p:nvSpPr>
        <p:spPr>
          <a:xfrm>
            <a:off x="2108600" y="548625"/>
            <a:ext cx="8433200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2:notes"/>
          <p:cNvSpPr txBox="1"/>
          <p:nvPr>
            <p:ph idx="1" type="body"/>
          </p:nvPr>
        </p:nvSpPr>
        <p:spPr>
          <a:xfrm>
            <a:off x="1264900" y="3474700"/>
            <a:ext cx="10119350" cy="32918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2:notes"/>
          <p:cNvSpPr/>
          <p:nvPr>
            <p:ph idx="2" type="sldImg"/>
          </p:nvPr>
        </p:nvSpPr>
        <p:spPr>
          <a:xfrm>
            <a:off x="2108600" y="548625"/>
            <a:ext cx="8433200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3:notes"/>
          <p:cNvSpPr txBox="1"/>
          <p:nvPr>
            <p:ph idx="1" type="body"/>
          </p:nvPr>
        </p:nvSpPr>
        <p:spPr>
          <a:xfrm>
            <a:off x="1264900" y="3474700"/>
            <a:ext cx="10119350" cy="32918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3:notes"/>
          <p:cNvSpPr/>
          <p:nvPr>
            <p:ph idx="2" type="sldImg"/>
          </p:nvPr>
        </p:nvSpPr>
        <p:spPr>
          <a:xfrm>
            <a:off x="2108600" y="548625"/>
            <a:ext cx="8433200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4:notes"/>
          <p:cNvSpPr txBox="1"/>
          <p:nvPr>
            <p:ph idx="1" type="body"/>
          </p:nvPr>
        </p:nvSpPr>
        <p:spPr>
          <a:xfrm>
            <a:off x="1264900" y="3474700"/>
            <a:ext cx="10119350" cy="32918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4:notes"/>
          <p:cNvSpPr/>
          <p:nvPr>
            <p:ph idx="2" type="sldImg"/>
          </p:nvPr>
        </p:nvSpPr>
        <p:spPr>
          <a:xfrm>
            <a:off x="2108600" y="548625"/>
            <a:ext cx="8433200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5:notes"/>
          <p:cNvSpPr txBox="1"/>
          <p:nvPr>
            <p:ph idx="1" type="body"/>
          </p:nvPr>
        </p:nvSpPr>
        <p:spPr>
          <a:xfrm>
            <a:off x="1264900" y="3474700"/>
            <a:ext cx="10119350" cy="32918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5:notes"/>
          <p:cNvSpPr/>
          <p:nvPr>
            <p:ph idx="2" type="sldImg"/>
          </p:nvPr>
        </p:nvSpPr>
        <p:spPr>
          <a:xfrm>
            <a:off x="2108600" y="548625"/>
            <a:ext cx="8433200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6:notes"/>
          <p:cNvSpPr txBox="1"/>
          <p:nvPr>
            <p:ph idx="1" type="body"/>
          </p:nvPr>
        </p:nvSpPr>
        <p:spPr>
          <a:xfrm>
            <a:off x="1264900" y="3474700"/>
            <a:ext cx="10119350" cy="32918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16:notes"/>
          <p:cNvSpPr/>
          <p:nvPr>
            <p:ph idx="2" type="sldImg"/>
          </p:nvPr>
        </p:nvSpPr>
        <p:spPr>
          <a:xfrm>
            <a:off x="2108600" y="548625"/>
            <a:ext cx="8433200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7:notes"/>
          <p:cNvSpPr txBox="1"/>
          <p:nvPr>
            <p:ph idx="1" type="body"/>
          </p:nvPr>
        </p:nvSpPr>
        <p:spPr>
          <a:xfrm>
            <a:off x="1264900" y="3474700"/>
            <a:ext cx="10119350" cy="32918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17:notes"/>
          <p:cNvSpPr/>
          <p:nvPr>
            <p:ph idx="2" type="sldImg"/>
          </p:nvPr>
        </p:nvSpPr>
        <p:spPr>
          <a:xfrm>
            <a:off x="2108600" y="548625"/>
            <a:ext cx="8433200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:notes"/>
          <p:cNvSpPr txBox="1"/>
          <p:nvPr>
            <p:ph idx="1" type="body"/>
          </p:nvPr>
        </p:nvSpPr>
        <p:spPr>
          <a:xfrm>
            <a:off x="1264900" y="3474700"/>
            <a:ext cx="10119350" cy="32918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2:notes"/>
          <p:cNvSpPr/>
          <p:nvPr>
            <p:ph idx="2" type="sldImg"/>
          </p:nvPr>
        </p:nvSpPr>
        <p:spPr>
          <a:xfrm>
            <a:off x="2108600" y="548625"/>
            <a:ext cx="8433200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:notes"/>
          <p:cNvSpPr txBox="1"/>
          <p:nvPr>
            <p:ph idx="1" type="body"/>
          </p:nvPr>
        </p:nvSpPr>
        <p:spPr>
          <a:xfrm>
            <a:off x="1264900" y="3474700"/>
            <a:ext cx="10119350" cy="32918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3:notes"/>
          <p:cNvSpPr/>
          <p:nvPr>
            <p:ph idx="2" type="sldImg"/>
          </p:nvPr>
        </p:nvSpPr>
        <p:spPr>
          <a:xfrm>
            <a:off x="2108600" y="548625"/>
            <a:ext cx="8433200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:notes"/>
          <p:cNvSpPr txBox="1"/>
          <p:nvPr>
            <p:ph idx="1" type="body"/>
          </p:nvPr>
        </p:nvSpPr>
        <p:spPr>
          <a:xfrm>
            <a:off x="1264900" y="3474700"/>
            <a:ext cx="10119350" cy="32918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4:notes"/>
          <p:cNvSpPr/>
          <p:nvPr>
            <p:ph idx="2" type="sldImg"/>
          </p:nvPr>
        </p:nvSpPr>
        <p:spPr>
          <a:xfrm>
            <a:off x="2108600" y="548625"/>
            <a:ext cx="8433200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:notes"/>
          <p:cNvSpPr txBox="1"/>
          <p:nvPr>
            <p:ph idx="1" type="body"/>
          </p:nvPr>
        </p:nvSpPr>
        <p:spPr>
          <a:xfrm>
            <a:off x="1264900" y="3474700"/>
            <a:ext cx="10119350" cy="32918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5:notes"/>
          <p:cNvSpPr/>
          <p:nvPr>
            <p:ph idx="2" type="sldImg"/>
          </p:nvPr>
        </p:nvSpPr>
        <p:spPr>
          <a:xfrm>
            <a:off x="2108600" y="548625"/>
            <a:ext cx="8433200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6:notes"/>
          <p:cNvSpPr txBox="1"/>
          <p:nvPr>
            <p:ph idx="1" type="body"/>
          </p:nvPr>
        </p:nvSpPr>
        <p:spPr>
          <a:xfrm>
            <a:off x="1264900" y="3474700"/>
            <a:ext cx="10119350" cy="32918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6:notes"/>
          <p:cNvSpPr/>
          <p:nvPr>
            <p:ph idx="2" type="sldImg"/>
          </p:nvPr>
        </p:nvSpPr>
        <p:spPr>
          <a:xfrm>
            <a:off x="2108600" y="548625"/>
            <a:ext cx="8433200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7:notes"/>
          <p:cNvSpPr txBox="1"/>
          <p:nvPr>
            <p:ph idx="1" type="body"/>
          </p:nvPr>
        </p:nvSpPr>
        <p:spPr>
          <a:xfrm>
            <a:off x="1264900" y="3474700"/>
            <a:ext cx="10119350" cy="32918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7:notes"/>
          <p:cNvSpPr/>
          <p:nvPr>
            <p:ph idx="2" type="sldImg"/>
          </p:nvPr>
        </p:nvSpPr>
        <p:spPr>
          <a:xfrm>
            <a:off x="2108600" y="548625"/>
            <a:ext cx="8433200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8:notes"/>
          <p:cNvSpPr txBox="1"/>
          <p:nvPr>
            <p:ph idx="1" type="body"/>
          </p:nvPr>
        </p:nvSpPr>
        <p:spPr>
          <a:xfrm>
            <a:off x="1264900" y="3474700"/>
            <a:ext cx="10119350" cy="32918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8:notes"/>
          <p:cNvSpPr/>
          <p:nvPr>
            <p:ph idx="2" type="sldImg"/>
          </p:nvPr>
        </p:nvSpPr>
        <p:spPr>
          <a:xfrm>
            <a:off x="2108600" y="548625"/>
            <a:ext cx="8433200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9:notes"/>
          <p:cNvSpPr txBox="1"/>
          <p:nvPr>
            <p:ph idx="1" type="body"/>
          </p:nvPr>
        </p:nvSpPr>
        <p:spPr>
          <a:xfrm>
            <a:off x="1264900" y="3474700"/>
            <a:ext cx="10119350" cy="32918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9:notes"/>
          <p:cNvSpPr/>
          <p:nvPr>
            <p:ph idx="2" type="sldImg"/>
          </p:nvPr>
        </p:nvSpPr>
        <p:spPr>
          <a:xfrm>
            <a:off x="2108600" y="548625"/>
            <a:ext cx="8433200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8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9"/>
          <p:cNvSpPr txBox="1"/>
          <p:nvPr>
            <p:ph type="title"/>
          </p:nvPr>
        </p:nvSpPr>
        <p:spPr>
          <a:xfrm>
            <a:off x="1393697" y="2176398"/>
            <a:ext cx="9861804" cy="14154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9"/>
          <p:cNvSpPr txBox="1"/>
          <p:nvPr>
            <p:ph idx="1" type="body"/>
          </p:nvPr>
        </p:nvSpPr>
        <p:spPr>
          <a:xfrm>
            <a:off x="5905119" y="2273147"/>
            <a:ext cx="5801995" cy="33394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9"/>
          <p:cNvSpPr txBox="1"/>
          <p:nvPr>
            <p:ph idx="11" type="ftr"/>
          </p:nvPr>
        </p:nvSpPr>
        <p:spPr>
          <a:xfrm>
            <a:off x="4300728" y="6803136"/>
            <a:ext cx="4047744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9"/>
          <p:cNvSpPr txBox="1"/>
          <p:nvPr>
            <p:ph idx="10" type="dt"/>
          </p:nvPr>
        </p:nvSpPr>
        <p:spPr>
          <a:xfrm>
            <a:off x="632460" y="6803136"/>
            <a:ext cx="2909316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9"/>
          <p:cNvSpPr txBox="1"/>
          <p:nvPr>
            <p:ph idx="12" type="sldNum"/>
          </p:nvPr>
        </p:nvSpPr>
        <p:spPr>
          <a:xfrm>
            <a:off x="9107424" y="6803136"/>
            <a:ext cx="2909316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b="0" i="0" sz="18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showMasterSp="0">
  <p:cSld name="Two Content">
    <p:bg>
      <p:bgPr>
        <a:solidFill>
          <a:schemeClr val="lt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0"/>
          <p:cNvSpPr/>
          <p:nvPr/>
        </p:nvSpPr>
        <p:spPr>
          <a:xfrm>
            <a:off x="0" y="0"/>
            <a:ext cx="4037076" cy="68580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20"/>
          <p:cNvSpPr txBox="1"/>
          <p:nvPr>
            <p:ph type="title"/>
          </p:nvPr>
        </p:nvSpPr>
        <p:spPr>
          <a:xfrm>
            <a:off x="1393697" y="2176398"/>
            <a:ext cx="9861804" cy="14154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0"/>
          <p:cNvSpPr txBox="1"/>
          <p:nvPr>
            <p:ph idx="1" type="body"/>
          </p:nvPr>
        </p:nvSpPr>
        <p:spPr>
          <a:xfrm>
            <a:off x="632460" y="1682496"/>
            <a:ext cx="5502402" cy="48280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0"/>
          <p:cNvSpPr txBox="1"/>
          <p:nvPr>
            <p:ph idx="2" type="body"/>
          </p:nvPr>
        </p:nvSpPr>
        <p:spPr>
          <a:xfrm>
            <a:off x="6514338" y="1682496"/>
            <a:ext cx="5502402" cy="48280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0"/>
          <p:cNvSpPr txBox="1"/>
          <p:nvPr>
            <p:ph idx="11" type="ftr"/>
          </p:nvPr>
        </p:nvSpPr>
        <p:spPr>
          <a:xfrm>
            <a:off x="4300728" y="6803136"/>
            <a:ext cx="4047744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0"/>
          <p:cNvSpPr txBox="1"/>
          <p:nvPr>
            <p:ph idx="10" type="dt"/>
          </p:nvPr>
        </p:nvSpPr>
        <p:spPr>
          <a:xfrm>
            <a:off x="632460" y="6803136"/>
            <a:ext cx="2909316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0"/>
          <p:cNvSpPr txBox="1"/>
          <p:nvPr>
            <p:ph idx="12" type="sldNum"/>
          </p:nvPr>
        </p:nvSpPr>
        <p:spPr>
          <a:xfrm>
            <a:off x="9107424" y="6803136"/>
            <a:ext cx="2909316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>
  <p:cSld name="Title Only">
    <p:bg>
      <p:bgPr>
        <a:solidFill>
          <a:schemeClr val="lt1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1"/>
          <p:cNvSpPr/>
          <p:nvPr/>
        </p:nvSpPr>
        <p:spPr>
          <a:xfrm>
            <a:off x="0" y="0"/>
            <a:ext cx="12192000" cy="435102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21"/>
          <p:cNvSpPr txBox="1"/>
          <p:nvPr>
            <p:ph type="title"/>
          </p:nvPr>
        </p:nvSpPr>
        <p:spPr>
          <a:xfrm>
            <a:off x="1393697" y="2176398"/>
            <a:ext cx="9861804" cy="14154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1"/>
          <p:cNvSpPr txBox="1"/>
          <p:nvPr>
            <p:ph idx="11" type="ftr"/>
          </p:nvPr>
        </p:nvSpPr>
        <p:spPr>
          <a:xfrm>
            <a:off x="4300728" y="6803136"/>
            <a:ext cx="4047744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1"/>
          <p:cNvSpPr txBox="1"/>
          <p:nvPr>
            <p:ph idx="10" type="dt"/>
          </p:nvPr>
        </p:nvSpPr>
        <p:spPr>
          <a:xfrm>
            <a:off x="632460" y="6803136"/>
            <a:ext cx="2909316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1"/>
          <p:cNvSpPr txBox="1"/>
          <p:nvPr>
            <p:ph idx="12" type="sldNum"/>
          </p:nvPr>
        </p:nvSpPr>
        <p:spPr>
          <a:xfrm>
            <a:off x="9107424" y="6803136"/>
            <a:ext cx="2909316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2"/>
          <p:cNvSpPr txBox="1"/>
          <p:nvPr>
            <p:ph idx="11" type="ftr"/>
          </p:nvPr>
        </p:nvSpPr>
        <p:spPr>
          <a:xfrm>
            <a:off x="4300728" y="6803136"/>
            <a:ext cx="4047744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2"/>
          <p:cNvSpPr txBox="1"/>
          <p:nvPr>
            <p:ph idx="10" type="dt"/>
          </p:nvPr>
        </p:nvSpPr>
        <p:spPr>
          <a:xfrm>
            <a:off x="632460" y="6803136"/>
            <a:ext cx="2909316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2"/>
          <p:cNvSpPr txBox="1"/>
          <p:nvPr>
            <p:ph idx="12" type="sldNum"/>
          </p:nvPr>
        </p:nvSpPr>
        <p:spPr>
          <a:xfrm>
            <a:off x="9107424" y="6803136"/>
            <a:ext cx="2909316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3"/>
          <p:cNvSpPr txBox="1"/>
          <p:nvPr>
            <p:ph type="ctrTitle"/>
          </p:nvPr>
        </p:nvSpPr>
        <p:spPr>
          <a:xfrm>
            <a:off x="948690" y="2267712"/>
            <a:ext cx="10751820" cy="15361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3"/>
          <p:cNvSpPr txBox="1"/>
          <p:nvPr>
            <p:ph idx="1" type="subTitle"/>
          </p:nvPr>
        </p:nvSpPr>
        <p:spPr>
          <a:xfrm>
            <a:off x="1897380" y="4096512"/>
            <a:ext cx="885444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3"/>
          <p:cNvSpPr txBox="1"/>
          <p:nvPr>
            <p:ph idx="11" type="ftr"/>
          </p:nvPr>
        </p:nvSpPr>
        <p:spPr>
          <a:xfrm>
            <a:off x="4300728" y="6803136"/>
            <a:ext cx="4047744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3"/>
          <p:cNvSpPr txBox="1"/>
          <p:nvPr>
            <p:ph idx="10" type="dt"/>
          </p:nvPr>
        </p:nvSpPr>
        <p:spPr>
          <a:xfrm>
            <a:off x="632460" y="6803136"/>
            <a:ext cx="2909316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3"/>
          <p:cNvSpPr txBox="1"/>
          <p:nvPr>
            <p:ph idx="12" type="sldNum"/>
          </p:nvPr>
        </p:nvSpPr>
        <p:spPr>
          <a:xfrm>
            <a:off x="9107424" y="6803136"/>
            <a:ext cx="2909316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8"/>
          <p:cNvSpPr txBox="1"/>
          <p:nvPr>
            <p:ph type="title"/>
          </p:nvPr>
        </p:nvSpPr>
        <p:spPr>
          <a:xfrm>
            <a:off x="1393697" y="2176398"/>
            <a:ext cx="9861804" cy="14154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8"/>
          <p:cNvSpPr txBox="1"/>
          <p:nvPr>
            <p:ph idx="1" type="body"/>
          </p:nvPr>
        </p:nvSpPr>
        <p:spPr>
          <a:xfrm>
            <a:off x="5905119" y="2273147"/>
            <a:ext cx="5801995" cy="33394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8"/>
          <p:cNvSpPr txBox="1"/>
          <p:nvPr>
            <p:ph idx="11" type="ftr"/>
          </p:nvPr>
        </p:nvSpPr>
        <p:spPr>
          <a:xfrm>
            <a:off x="4300728" y="6803136"/>
            <a:ext cx="4047744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8"/>
          <p:cNvSpPr txBox="1"/>
          <p:nvPr>
            <p:ph idx="10" type="dt"/>
          </p:nvPr>
        </p:nvSpPr>
        <p:spPr>
          <a:xfrm>
            <a:off x="632460" y="6803136"/>
            <a:ext cx="2909316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8"/>
          <p:cNvSpPr txBox="1"/>
          <p:nvPr>
            <p:ph idx="12" type="sldNum"/>
          </p:nvPr>
        </p:nvSpPr>
        <p:spPr>
          <a:xfrm>
            <a:off x="9107424" y="6803136"/>
            <a:ext cx="2909316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9.png"/><Relationship Id="rId4" Type="http://schemas.openxmlformats.org/officeDocument/2006/relationships/image" Target="../media/image2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3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20" Type="http://schemas.openxmlformats.org/officeDocument/2006/relationships/image" Target="../media/image28.png"/><Relationship Id="rId11" Type="http://schemas.openxmlformats.org/officeDocument/2006/relationships/image" Target="../media/image16.png"/><Relationship Id="rId10" Type="http://schemas.openxmlformats.org/officeDocument/2006/relationships/image" Target="../media/image15.png"/><Relationship Id="rId21" Type="http://schemas.openxmlformats.org/officeDocument/2006/relationships/image" Target="../media/image25.png"/><Relationship Id="rId13" Type="http://schemas.openxmlformats.org/officeDocument/2006/relationships/image" Target="../media/image20.png"/><Relationship Id="rId1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14.png"/><Relationship Id="rId15" Type="http://schemas.openxmlformats.org/officeDocument/2006/relationships/image" Target="../media/image27.png"/><Relationship Id="rId14" Type="http://schemas.openxmlformats.org/officeDocument/2006/relationships/image" Target="../media/image18.png"/><Relationship Id="rId17" Type="http://schemas.openxmlformats.org/officeDocument/2006/relationships/image" Target="../media/image19.png"/><Relationship Id="rId16" Type="http://schemas.openxmlformats.org/officeDocument/2006/relationships/image" Target="../media/image21.png"/><Relationship Id="rId5" Type="http://schemas.openxmlformats.org/officeDocument/2006/relationships/image" Target="../media/image6.png"/><Relationship Id="rId19" Type="http://schemas.openxmlformats.org/officeDocument/2006/relationships/image" Target="../media/image17.png"/><Relationship Id="rId6" Type="http://schemas.openxmlformats.org/officeDocument/2006/relationships/image" Target="../media/image11.png"/><Relationship Id="rId18" Type="http://schemas.openxmlformats.org/officeDocument/2006/relationships/image" Target="../media/image37.png"/><Relationship Id="rId7" Type="http://schemas.openxmlformats.org/officeDocument/2006/relationships/image" Target="../media/image7.png"/><Relationship Id="rId8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24.png"/><Relationship Id="rId5" Type="http://schemas.openxmlformats.org/officeDocument/2006/relationships/image" Target="../media/image3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9.png"/><Relationship Id="rId4" Type="http://schemas.openxmlformats.org/officeDocument/2006/relationships/image" Target="../media/image2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"/>
          <p:cNvSpPr txBox="1"/>
          <p:nvPr>
            <p:ph type="title"/>
          </p:nvPr>
        </p:nvSpPr>
        <p:spPr>
          <a:xfrm>
            <a:off x="874277" y="858400"/>
            <a:ext cx="4684500" cy="7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INTRODUCTION</a:t>
            </a:r>
            <a:endParaRPr/>
          </a:p>
        </p:txBody>
      </p:sp>
      <p:grpSp>
        <p:nvGrpSpPr>
          <p:cNvPr id="46" name="Google Shape;46;p1"/>
          <p:cNvGrpSpPr/>
          <p:nvPr/>
        </p:nvGrpSpPr>
        <p:grpSpPr>
          <a:xfrm>
            <a:off x="304800" y="1997964"/>
            <a:ext cx="11390383" cy="4732020"/>
            <a:chOff x="0" y="1997964"/>
            <a:chExt cx="11695176" cy="4732020"/>
          </a:xfrm>
        </p:grpSpPr>
        <p:sp>
          <p:nvSpPr>
            <p:cNvPr id="47" name="Google Shape;47;p1"/>
            <p:cNvSpPr/>
            <p:nvPr/>
          </p:nvSpPr>
          <p:spPr>
            <a:xfrm>
              <a:off x="0" y="1999488"/>
              <a:ext cx="11454765" cy="782320"/>
            </a:xfrm>
            <a:custGeom>
              <a:rect b="b" l="l" r="r" t="t"/>
              <a:pathLst>
                <a:path extrusionOk="0" h="782319" w="11454765">
                  <a:moveTo>
                    <a:pt x="11454384" y="0"/>
                  </a:moveTo>
                  <a:lnTo>
                    <a:pt x="0" y="0"/>
                  </a:lnTo>
                  <a:lnTo>
                    <a:pt x="0" y="781812"/>
                  </a:lnTo>
                  <a:lnTo>
                    <a:pt x="11454384" y="781812"/>
                  </a:lnTo>
                  <a:lnTo>
                    <a:pt x="11454384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0" y="2188464"/>
              <a:ext cx="11515344" cy="454152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0" y="2203704"/>
              <a:ext cx="11383010" cy="4267200"/>
            </a:xfrm>
            <a:custGeom>
              <a:rect b="b" l="l" r="r" t="t"/>
              <a:pathLst>
                <a:path extrusionOk="0" h="4267200" w="11383010">
                  <a:moveTo>
                    <a:pt x="11382756" y="0"/>
                  </a:moveTo>
                  <a:lnTo>
                    <a:pt x="0" y="0"/>
                  </a:lnTo>
                  <a:lnTo>
                    <a:pt x="0" y="4267200"/>
                  </a:lnTo>
                  <a:lnTo>
                    <a:pt x="11382756" y="4267200"/>
                  </a:lnTo>
                  <a:lnTo>
                    <a:pt x="113827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11542776" y="1997964"/>
              <a:ext cx="152400" cy="782320"/>
            </a:xfrm>
            <a:custGeom>
              <a:rect b="b" l="l" r="r" t="t"/>
              <a:pathLst>
                <a:path extrusionOk="0" h="782319" w="152400">
                  <a:moveTo>
                    <a:pt x="152400" y="0"/>
                  </a:moveTo>
                  <a:lnTo>
                    <a:pt x="0" y="0"/>
                  </a:lnTo>
                  <a:lnTo>
                    <a:pt x="0" y="781812"/>
                  </a:lnTo>
                  <a:lnTo>
                    <a:pt x="152400" y="781812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6406896" y="2618232"/>
              <a:ext cx="4531360" cy="3601720"/>
            </a:xfrm>
            <a:custGeom>
              <a:rect b="b" l="l" r="r" t="t"/>
              <a:pathLst>
                <a:path extrusionOk="0" h="3601720" w="4531359">
                  <a:moveTo>
                    <a:pt x="3930650" y="0"/>
                  </a:moveTo>
                  <a:lnTo>
                    <a:pt x="600201" y="0"/>
                  </a:lnTo>
                  <a:lnTo>
                    <a:pt x="553298" y="1805"/>
                  </a:lnTo>
                  <a:lnTo>
                    <a:pt x="507381" y="7134"/>
                  </a:lnTo>
                  <a:lnTo>
                    <a:pt x="462585" y="15852"/>
                  </a:lnTo>
                  <a:lnTo>
                    <a:pt x="419042" y="27826"/>
                  </a:lnTo>
                  <a:lnTo>
                    <a:pt x="376887" y="42922"/>
                  </a:lnTo>
                  <a:lnTo>
                    <a:pt x="336253" y="61007"/>
                  </a:lnTo>
                  <a:lnTo>
                    <a:pt x="297274" y="81947"/>
                  </a:lnTo>
                  <a:lnTo>
                    <a:pt x="260082" y="105610"/>
                  </a:lnTo>
                  <a:lnTo>
                    <a:pt x="224811" y="131861"/>
                  </a:lnTo>
                  <a:lnTo>
                    <a:pt x="191595" y="160567"/>
                  </a:lnTo>
                  <a:lnTo>
                    <a:pt x="160567" y="191595"/>
                  </a:lnTo>
                  <a:lnTo>
                    <a:pt x="131861" y="224811"/>
                  </a:lnTo>
                  <a:lnTo>
                    <a:pt x="105610" y="260082"/>
                  </a:lnTo>
                  <a:lnTo>
                    <a:pt x="81947" y="297274"/>
                  </a:lnTo>
                  <a:lnTo>
                    <a:pt x="61007" y="336253"/>
                  </a:lnTo>
                  <a:lnTo>
                    <a:pt x="42922" y="376887"/>
                  </a:lnTo>
                  <a:lnTo>
                    <a:pt x="27826" y="419042"/>
                  </a:lnTo>
                  <a:lnTo>
                    <a:pt x="15852" y="462585"/>
                  </a:lnTo>
                  <a:lnTo>
                    <a:pt x="7134" y="507381"/>
                  </a:lnTo>
                  <a:lnTo>
                    <a:pt x="1805" y="553298"/>
                  </a:lnTo>
                  <a:lnTo>
                    <a:pt x="0" y="600201"/>
                  </a:lnTo>
                  <a:lnTo>
                    <a:pt x="0" y="3000997"/>
                  </a:lnTo>
                  <a:lnTo>
                    <a:pt x="1805" y="3047904"/>
                  </a:lnTo>
                  <a:lnTo>
                    <a:pt x="7134" y="3093824"/>
                  </a:lnTo>
                  <a:lnTo>
                    <a:pt x="15852" y="3138622"/>
                  </a:lnTo>
                  <a:lnTo>
                    <a:pt x="27826" y="3182167"/>
                  </a:lnTo>
                  <a:lnTo>
                    <a:pt x="42922" y="3224323"/>
                  </a:lnTo>
                  <a:lnTo>
                    <a:pt x="61007" y="3264959"/>
                  </a:lnTo>
                  <a:lnTo>
                    <a:pt x="81947" y="3303939"/>
                  </a:lnTo>
                  <a:lnTo>
                    <a:pt x="105610" y="3341132"/>
                  </a:lnTo>
                  <a:lnTo>
                    <a:pt x="131861" y="3376403"/>
                  </a:lnTo>
                  <a:lnTo>
                    <a:pt x="160567" y="3409619"/>
                  </a:lnTo>
                  <a:lnTo>
                    <a:pt x="191595" y="3440647"/>
                  </a:lnTo>
                  <a:lnTo>
                    <a:pt x="224811" y="3469353"/>
                  </a:lnTo>
                  <a:lnTo>
                    <a:pt x="260082" y="3495604"/>
                  </a:lnTo>
                  <a:lnTo>
                    <a:pt x="297274" y="3519266"/>
                  </a:lnTo>
                  <a:lnTo>
                    <a:pt x="336253" y="3540206"/>
                  </a:lnTo>
                  <a:lnTo>
                    <a:pt x="376887" y="3558291"/>
                  </a:lnTo>
                  <a:lnTo>
                    <a:pt x="419042" y="3573386"/>
                  </a:lnTo>
                  <a:lnTo>
                    <a:pt x="462585" y="3585360"/>
                  </a:lnTo>
                  <a:lnTo>
                    <a:pt x="507381" y="3594077"/>
                  </a:lnTo>
                  <a:lnTo>
                    <a:pt x="553298" y="3599406"/>
                  </a:lnTo>
                  <a:lnTo>
                    <a:pt x="600201" y="3601211"/>
                  </a:lnTo>
                  <a:lnTo>
                    <a:pt x="3930650" y="3601211"/>
                  </a:lnTo>
                  <a:lnTo>
                    <a:pt x="3977553" y="3599406"/>
                  </a:lnTo>
                  <a:lnTo>
                    <a:pt x="4023470" y="3594077"/>
                  </a:lnTo>
                  <a:lnTo>
                    <a:pt x="4068266" y="3585360"/>
                  </a:lnTo>
                  <a:lnTo>
                    <a:pt x="4111809" y="3573386"/>
                  </a:lnTo>
                  <a:lnTo>
                    <a:pt x="4153964" y="3558291"/>
                  </a:lnTo>
                  <a:lnTo>
                    <a:pt x="4194598" y="3540206"/>
                  </a:lnTo>
                  <a:lnTo>
                    <a:pt x="4233577" y="3519266"/>
                  </a:lnTo>
                  <a:lnTo>
                    <a:pt x="4270769" y="3495604"/>
                  </a:lnTo>
                  <a:lnTo>
                    <a:pt x="4306040" y="3469353"/>
                  </a:lnTo>
                  <a:lnTo>
                    <a:pt x="4339256" y="3440647"/>
                  </a:lnTo>
                  <a:lnTo>
                    <a:pt x="4370284" y="3409619"/>
                  </a:lnTo>
                  <a:lnTo>
                    <a:pt x="4398990" y="3376403"/>
                  </a:lnTo>
                  <a:lnTo>
                    <a:pt x="4425241" y="3341132"/>
                  </a:lnTo>
                  <a:lnTo>
                    <a:pt x="4448904" y="3303939"/>
                  </a:lnTo>
                  <a:lnTo>
                    <a:pt x="4469844" y="3264959"/>
                  </a:lnTo>
                  <a:lnTo>
                    <a:pt x="4487929" y="3224323"/>
                  </a:lnTo>
                  <a:lnTo>
                    <a:pt x="4503025" y="3182167"/>
                  </a:lnTo>
                  <a:lnTo>
                    <a:pt x="4514999" y="3138622"/>
                  </a:lnTo>
                  <a:lnTo>
                    <a:pt x="4523717" y="3093824"/>
                  </a:lnTo>
                  <a:lnTo>
                    <a:pt x="4529046" y="3047904"/>
                  </a:lnTo>
                  <a:lnTo>
                    <a:pt x="4530852" y="3000997"/>
                  </a:lnTo>
                  <a:lnTo>
                    <a:pt x="4530852" y="600201"/>
                  </a:lnTo>
                  <a:lnTo>
                    <a:pt x="4529046" y="553298"/>
                  </a:lnTo>
                  <a:lnTo>
                    <a:pt x="4523717" y="507381"/>
                  </a:lnTo>
                  <a:lnTo>
                    <a:pt x="4514999" y="462585"/>
                  </a:lnTo>
                  <a:lnTo>
                    <a:pt x="4503025" y="419042"/>
                  </a:lnTo>
                  <a:lnTo>
                    <a:pt x="4487929" y="376887"/>
                  </a:lnTo>
                  <a:lnTo>
                    <a:pt x="4469844" y="336253"/>
                  </a:lnTo>
                  <a:lnTo>
                    <a:pt x="4448904" y="297274"/>
                  </a:lnTo>
                  <a:lnTo>
                    <a:pt x="4425241" y="260082"/>
                  </a:lnTo>
                  <a:lnTo>
                    <a:pt x="4398990" y="224811"/>
                  </a:lnTo>
                  <a:lnTo>
                    <a:pt x="4370284" y="191595"/>
                  </a:lnTo>
                  <a:lnTo>
                    <a:pt x="4339256" y="160567"/>
                  </a:lnTo>
                  <a:lnTo>
                    <a:pt x="4306040" y="131861"/>
                  </a:lnTo>
                  <a:lnTo>
                    <a:pt x="4270769" y="105610"/>
                  </a:lnTo>
                  <a:lnTo>
                    <a:pt x="4233577" y="81947"/>
                  </a:lnTo>
                  <a:lnTo>
                    <a:pt x="4194598" y="61007"/>
                  </a:lnTo>
                  <a:lnTo>
                    <a:pt x="4153964" y="42922"/>
                  </a:lnTo>
                  <a:lnTo>
                    <a:pt x="4111809" y="27826"/>
                  </a:lnTo>
                  <a:lnTo>
                    <a:pt x="4068266" y="15852"/>
                  </a:lnTo>
                  <a:lnTo>
                    <a:pt x="4023470" y="7134"/>
                  </a:lnTo>
                  <a:lnTo>
                    <a:pt x="3977553" y="1805"/>
                  </a:lnTo>
                  <a:lnTo>
                    <a:pt x="3930650" y="0"/>
                  </a:lnTo>
                  <a:close/>
                </a:path>
              </a:pathLst>
            </a:custGeom>
            <a:solidFill>
              <a:srgbClr val="6FAC46">
                <a:alpha val="8980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6406896" y="2618232"/>
              <a:ext cx="4531360" cy="3601720"/>
            </a:xfrm>
            <a:custGeom>
              <a:rect b="b" l="l" r="r" t="t"/>
              <a:pathLst>
                <a:path extrusionOk="0" h="3601720" w="4531359">
                  <a:moveTo>
                    <a:pt x="0" y="600201"/>
                  </a:moveTo>
                  <a:lnTo>
                    <a:pt x="1805" y="553298"/>
                  </a:lnTo>
                  <a:lnTo>
                    <a:pt x="7134" y="507381"/>
                  </a:lnTo>
                  <a:lnTo>
                    <a:pt x="15852" y="462585"/>
                  </a:lnTo>
                  <a:lnTo>
                    <a:pt x="27826" y="419042"/>
                  </a:lnTo>
                  <a:lnTo>
                    <a:pt x="42922" y="376887"/>
                  </a:lnTo>
                  <a:lnTo>
                    <a:pt x="61007" y="336253"/>
                  </a:lnTo>
                  <a:lnTo>
                    <a:pt x="81947" y="297274"/>
                  </a:lnTo>
                  <a:lnTo>
                    <a:pt x="105610" y="260082"/>
                  </a:lnTo>
                  <a:lnTo>
                    <a:pt x="131861" y="224811"/>
                  </a:lnTo>
                  <a:lnTo>
                    <a:pt x="160567" y="191595"/>
                  </a:lnTo>
                  <a:lnTo>
                    <a:pt x="191595" y="160567"/>
                  </a:lnTo>
                  <a:lnTo>
                    <a:pt x="224811" y="131861"/>
                  </a:lnTo>
                  <a:lnTo>
                    <a:pt x="260082" y="105610"/>
                  </a:lnTo>
                  <a:lnTo>
                    <a:pt x="297274" y="81947"/>
                  </a:lnTo>
                  <a:lnTo>
                    <a:pt x="336253" y="61007"/>
                  </a:lnTo>
                  <a:lnTo>
                    <a:pt x="376887" y="42922"/>
                  </a:lnTo>
                  <a:lnTo>
                    <a:pt x="419042" y="27826"/>
                  </a:lnTo>
                  <a:lnTo>
                    <a:pt x="462585" y="15852"/>
                  </a:lnTo>
                  <a:lnTo>
                    <a:pt x="507381" y="7134"/>
                  </a:lnTo>
                  <a:lnTo>
                    <a:pt x="553298" y="1805"/>
                  </a:lnTo>
                  <a:lnTo>
                    <a:pt x="600201" y="0"/>
                  </a:lnTo>
                  <a:lnTo>
                    <a:pt x="3930650" y="0"/>
                  </a:lnTo>
                  <a:lnTo>
                    <a:pt x="3977553" y="1805"/>
                  </a:lnTo>
                  <a:lnTo>
                    <a:pt x="4023470" y="7134"/>
                  </a:lnTo>
                  <a:lnTo>
                    <a:pt x="4068266" y="15852"/>
                  </a:lnTo>
                  <a:lnTo>
                    <a:pt x="4111809" y="27826"/>
                  </a:lnTo>
                  <a:lnTo>
                    <a:pt x="4153964" y="42922"/>
                  </a:lnTo>
                  <a:lnTo>
                    <a:pt x="4194598" y="61007"/>
                  </a:lnTo>
                  <a:lnTo>
                    <a:pt x="4233577" y="81947"/>
                  </a:lnTo>
                  <a:lnTo>
                    <a:pt x="4270769" y="105610"/>
                  </a:lnTo>
                  <a:lnTo>
                    <a:pt x="4306040" y="131861"/>
                  </a:lnTo>
                  <a:lnTo>
                    <a:pt x="4339256" y="160567"/>
                  </a:lnTo>
                  <a:lnTo>
                    <a:pt x="4370284" y="191595"/>
                  </a:lnTo>
                  <a:lnTo>
                    <a:pt x="4398990" y="224811"/>
                  </a:lnTo>
                  <a:lnTo>
                    <a:pt x="4425241" y="260082"/>
                  </a:lnTo>
                  <a:lnTo>
                    <a:pt x="4448904" y="297274"/>
                  </a:lnTo>
                  <a:lnTo>
                    <a:pt x="4469844" y="336253"/>
                  </a:lnTo>
                  <a:lnTo>
                    <a:pt x="4487929" y="376887"/>
                  </a:lnTo>
                  <a:lnTo>
                    <a:pt x="4503025" y="419042"/>
                  </a:lnTo>
                  <a:lnTo>
                    <a:pt x="4514999" y="462585"/>
                  </a:lnTo>
                  <a:lnTo>
                    <a:pt x="4523717" y="507381"/>
                  </a:lnTo>
                  <a:lnTo>
                    <a:pt x="4529046" y="553298"/>
                  </a:lnTo>
                  <a:lnTo>
                    <a:pt x="4530852" y="600201"/>
                  </a:lnTo>
                  <a:lnTo>
                    <a:pt x="4530852" y="3000997"/>
                  </a:lnTo>
                  <a:lnTo>
                    <a:pt x="4529046" y="3047904"/>
                  </a:lnTo>
                  <a:lnTo>
                    <a:pt x="4523717" y="3093824"/>
                  </a:lnTo>
                  <a:lnTo>
                    <a:pt x="4514999" y="3138622"/>
                  </a:lnTo>
                  <a:lnTo>
                    <a:pt x="4503025" y="3182167"/>
                  </a:lnTo>
                  <a:lnTo>
                    <a:pt x="4487929" y="3224323"/>
                  </a:lnTo>
                  <a:lnTo>
                    <a:pt x="4469844" y="3264959"/>
                  </a:lnTo>
                  <a:lnTo>
                    <a:pt x="4448904" y="3303939"/>
                  </a:lnTo>
                  <a:lnTo>
                    <a:pt x="4425241" y="3341132"/>
                  </a:lnTo>
                  <a:lnTo>
                    <a:pt x="4398990" y="3376403"/>
                  </a:lnTo>
                  <a:lnTo>
                    <a:pt x="4370284" y="3409619"/>
                  </a:lnTo>
                  <a:lnTo>
                    <a:pt x="4339256" y="3440647"/>
                  </a:lnTo>
                  <a:lnTo>
                    <a:pt x="4306040" y="3469353"/>
                  </a:lnTo>
                  <a:lnTo>
                    <a:pt x="4270769" y="3495604"/>
                  </a:lnTo>
                  <a:lnTo>
                    <a:pt x="4233577" y="3519266"/>
                  </a:lnTo>
                  <a:lnTo>
                    <a:pt x="4194598" y="3540206"/>
                  </a:lnTo>
                  <a:lnTo>
                    <a:pt x="4153964" y="3558291"/>
                  </a:lnTo>
                  <a:lnTo>
                    <a:pt x="4111809" y="3573386"/>
                  </a:lnTo>
                  <a:lnTo>
                    <a:pt x="4068266" y="3585360"/>
                  </a:lnTo>
                  <a:lnTo>
                    <a:pt x="4023470" y="3594077"/>
                  </a:lnTo>
                  <a:lnTo>
                    <a:pt x="3977553" y="3599406"/>
                  </a:lnTo>
                  <a:lnTo>
                    <a:pt x="3930650" y="3601211"/>
                  </a:lnTo>
                  <a:lnTo>
                    <a:pt x="600201" y="3601211"/>
                  </a:lnTo>
                  <a:lnTo>
                    <a:pt x="553298" y="3599406"/>
                  </a:lnTo>
                  <a:lnTo>
                    <a:pt x="507381" y="3594077"/>
                  </a:lnTo>
                  <a:lnTo>
                    <a:pt x="462585" y="3585360"/>
                  </a:lnTo>
                  <a:lnTo>
                    <a:pt x="419042" y="3573386"/>
                  </a:lnTo>
                  <a:lnTo>
                    <a:pt x="376887" y="3558291"/>
                  </a:lnTo>
                  <a:lnTo>
                    <a:pt x="336253" y="3540206"/>
                  </a:lnTo>
                  <a:lnTo>
                    <a:pt x="297274" y="3519266"/>
                  </a:lnTo>
                  <a:lnTo>
                    <a:pt x="260082" y="3495604"/>
                  </a:lnTo>
                  <a:lnTo>
                    <a:pt x="224811" y="3469353"/>
                  </a:lnTo>
                  <a:lnTo>
                    <a:pt x="191595" y="3440647"/>
                  </a:lnTo>
                  <a:lnTo>
                    <a:pt x="160567" y="3409619"/>
                  </a:lnTo>
                  <a:lnTo>
                    <a:pt x="131861" y="3376403"/>
                  </a:lnTo>
                  <a:lnTo>
                    <a:pt x="105610" y="3341132"/>
                  </a:lnTo>
                  <a:lnTo>
                    <a:pt x="81947" y="3303939"/>
                  </a:lnTo>
                  <a:lnTo>
                    <a:pt x="61007" y="3264959"/>
                  </a:lnTo>
                  <a:lnTo>
                    <a:pt x="42922" y="3224323"/>
                  </a:lnTo>
                  <a:lnTo>
                    <a:pt x="27826" y="3182167"/>
                  </a:lnTo>
                  <a:lnTo>
                    <a:pt x="15852" y="3138622"/>
                  </a:lnTo>
                  <a:lnTo>
                    <a:pt x="7134" y="3093824"/>
                  </a:lnTo>
                  <a:lnTo>
                    <a:pt x="1805" y="3047904"/>
                  </a:lnTo>
                  <a:lnTo>
                    <a:pt x="0" y="3000997"/>
                  </a:lnTo>
                  <a:lnTo>
                    <a:pt x="0" y="600201"/>
                  </a:lnTo>
                  <a:close/>
                </a:path>
              </a:pathLst>
            </a:custGeom>
            <a:noFill/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3" name="Google Shape;53;p1"/>
          <p:cNvSpPr txBox="1"/>
          <p:nvPr/>
        </p:nvSpPr>
        <p:spPr>
          <a:xfrm flipH="1">
            <a:off x="685800" y="3383281"/>
            <a:ext cx="1752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Use Image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1"/>
          <p:cNvSpPr txBox="1"/>
          <p:nvPr/>
        </p:nvSpPr>
        <p:spPr>
          <a:xfrm flipH="1">
            <a:off x="7968996" y="3752613"/>
            <a:ext cx="1752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About Project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0"/>
          <p:cNvSpPr/>
          <p:nvPr/>
        </p:nvSpPr>
        <p:spPr>
          <a:xfrm>
            <a:off x="0" y="0"/>
            <a:ext cx="4037076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10"/>
          <p:cNvSpPr txBox="1"/>
          <p:nvPr>
            <p:ph type="title"/>
          </p:nvPr>
        </p:nvSpPr>
        <p:spPr>
          <a:xfrm>
            <a:off x="457200" y="1219200"/>
            <a:ext cx="4419600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Paste your analysis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1"/>
          <p:cNvSpPr/>
          <p:nvPr/>
        </p:nvSpPr>
        <p:spPr>
          <a:xfrm>
            <a:off x="2522220" y="5785103"/>
            <a:ext cx="7141845" cy="152400"/>
          </a:xfrm>
          <a:custGeom>
            <a:rect b="b" l="l" r="r" t="t"/>
            <a:pathLst>
              <a:path extrusionOk="0" h="152400" w="7141845">
                <a:moveTo>
                  <a:pt x="0" y="152400"/>
                </a:moveTo>
                <a:lnTo>
                  <a:pt x="7141463" y="152400"/>
                </a:lnTo>
                <a:lnTo>
                  <a:pt x="7141463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9" name="Google Shape;229;p11"/>
          <p:cNvGrpSpPr/>
          <p:nvPr/>
        </p:nvGrpSpPr>
        <p:grpSpPr>
          <a:xfrm>
            <a:off x="454151" y="0"/>
            <a:ext cx="11274552" cy="5615940"/>
            <a:chOff x="454151" y="0"/>
            <a:chExt cx="11274552" cy="5615940"/>
          </a:xfrm>
        </p:grpSpPr>
        <p:sp>
          <p:nvSpPr>
            <p:cNvPr id="230" name="Google Shape;230;p11"/>
            <p:cNvSpPr/>
            <p:nvPr/>
          </p:nvSpPr>
          <p:spPr>
            <a:xfrm>
              <a:off x="2522219" y="0"/>
              <a:ext cx="7147559" cy="5615940"/>
            </a:xfrm>
            <a:custGeom>
              <a:rect b="b" l="l" r="r" t="t"/>
              <a:pathLst>
                <a:path extrusionOk="0" h="5615940" w="7147559">
                  <a:moveTo>
                    <a:pt x="0" y="5615940"/>
                  </a:moveTo>
                  <a:lnTo>
                    <a:pt x="7147559" y="5615940"/>
                  </a:lnTo>
                  <a:lnTo>
                    <a:pt x="7147559" y="0"/>
                  </a:lnTo>
                  <a:lnTo>
                    <a:pt x="0" y="0"/>
                  </a:lnTo>
                  <a:lnTo>
                    <a:pt x="0" y="561594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11"/>
            <p:cNvSpPr/>
            <p:nvPr/>
          </p:nvSpPr>
          <p:spPr>
            <a:xfrm>
              <a:off x="454151" y="1040891"/>
              <a:ext cx="11274552" cy="3631691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11"/>
            <p:cNvSpPr/>
            <p:nvPr/>
          </p:nvSpPr>
          <p:spPr>
            <a:xfrm>
              <a:off x="595883" y="1056132"/>
              <a:ext cx="11000740" cy="3357879"/>
            </a:xfrm>
            <a:custGeom>
              <a:rect b="b" l="l" r="r" t="t"/>
              <a:pathLst>
                <a:path extrusionOk="0" h="3357879" w="11000740">
                  <a:moveTo>
                    <a:pt x="11000232" y="0"/>
                  </a:moveTo>
                  <a:lnTo>
                    <a:pt x="0" y="0"/>
                  </a:lnTo>
                  <a:lnTo>
                    <a:pt x="0" y="3357372"/>
                  </a:lnTo>
                  <a:lnTo>
                    <a:pt x="11000232" y="3357372"/>
                  </a:lnTo>
                  <a:lnTo>
                    <a:pt x="110002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3" name="Google Shape;233;p11"/>
          <p:cNvSpPr txBox="1"/>
          <p:nvPr>
            <p:ph type="title"/>
          </p:nvPr>
        </p:nvSpPr>
        <p:spPr>
          <a:xfrm>
            <a:off x="1155200" y="1806975"/>
            <a:ext cx="107841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600">
                <a:solidFill>
                  <a:srgbClr val="000000"/>
                </a:solidFill>
              </a:rPr>
              <a:t>Recommended</a:t>
            </a:r>
            <a:endParaRPr sz="6600"/>
          </a:p>
        </p:txBody>
      </p:sp>
      <p:sp>
        <p:nvSpPr>
          <p:cNvPr id="234" name="Google Shape;234;p11"/>
          <p:cNvSpPr txBox="1"/>
          <p:nvPr/>
        </p:nvSpPr>
        <p:spPr>
          <a:xfrm>
            <a:off x="4703275" y="2694500"/>
            <a:ext cx="49608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Analysis</a:t>
            </a:r>
            <a:endParaRPr sz="6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2"/>
          <p:cNvSpPr/>
          <p:nvPr/>
        </p:nvSpPr>
        <p:spPr>
          <a:xfrm>
            <a:off x="11542776" y="1997964"/>
            <a:ext cx="152400" cy="782320"/>
          </a:xfrm>
          <a:custGeom>
            <a:rect b="b" l="l" r="r" t="t"/>
            <a:pathLst>
              <a:path extrusionOk="0" h="782319" w="152400">
                <a:moveTo>
                  <a:pt x="152400" y="0"/>
                </a:moveTo>
                <a:lnTo>
                  <a:pt x="0" y="0"/>
                </a:lnTo>
                <a:lnTo>
                  <a:pt x="0" y="781812"/>
                </a:lnTo>
                <a:lnTo>
                  <a:pt x="152400" y="781812"/>
                </a:lnTo>
                <a:lnTo>
                  <a:pt x="152400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0" name="Google Shape;240;p12"/>
          <p:cNvGrpSpPr/>
          <p:nvPr/>
        </p:nvGrpSpPr>
        <p:grpSpPr>
          <a:xfrm>
            <a:off x="0" y="1999488"/>
            <a:ext cx="12115399" cy="5391897"/>
            <a:chOff x="0" y="1999488"/>
            <a:chExt cx="11515344" cy="4610087"/>
          </a:xfrm>
        </p:grpSpPr>
        <p:sp>
          <p:nvSpPr>
            <p:cNvPr id="241" name="Google Shape;241;p12"/>
            <p:cNvSpPr/>
            <p:nvPr/>
          </p:nvSpPr>
          <p:spPr>
            <a:xfrm>
              <a:off x="0" y="1999488"/>
              <a:ext cx="11454765" cy="782320"/>
            </a:xfrm>
            <a:custGeom>
              <a:rect b="b" l="l" r="r" t="t"/>
              <a:pathLst>
                <a:path extrusionOk="0" h="782319" w="11454765">
                  <a:moveTo>
                    <a:pt x="11454384" y="0"/>
                  </a:moveTo>
                  <a:lnTo>
                    <a:pt x="0" y="0"/>
                  </a:lnTo>
                  <a:lnTo>
                    <a:pt x="0" y="781812"/>
                  </a:lnTo>
                  <a:lnTo>
                    <a:pt x="11454384" y="781812"/>
                  </a:lnTo>
                  <a:lnTo>
                    <a:pt x="11454384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12"/>
            <p:cNvSpPr/>
            <p:nvPr/>
          </p:nvSpPr>
          <p:spPr>
            <a:xfrm>
              <a:off x="0" y="2188451"/>
              <a:ext cx="11515344" cy="4421124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12"/>
            <p:cNvSpPr/>
            <p:nvPr/>
          </p:nvSpPr>
          <p:spPr>
            <a:xfrm>
              <a:off x="0" y="2203704"/>
              <a:ext cx="11383010" cy="4147185"/>
            </a:xfrm>
            <a:custGeom>
              <a:rect b="b" l="l" r="r" t="t"/>
              <a:pathLst>
                <a:path extrusionOk="0" h="4147185" w="11383010">
                  <a:moveTo>
                    <a:pt x="11382756" y="0"/>
                  </a:moveTo>
                  <a:lnTo>
                    <a:pt x="0" y="0"/>
                  </a:lnTo>
                  <a:lnTo>
                    <a:pt x="0" y="4146804"/>
                  </a:lnTo>
                  <a:lnTo>
                    <a:pt x="11382756" y="4146804"/>
                  </a:lnTo>
                  <a:lnTo>
                    <a:pt x="113827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4" name="Google Shape;244;p12"/>
          <p:cNvSpPr txBox="1"/>
          <p:nvPr>
            <p:ph type="title"/>
          </p:nvPr>
        </p:nvSpPr>
        <p:spPr>
          <a:xfrm>
            <a:off x="533400" y="685800"/>
            <a:ext cx="7488555" cy="7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 Recommended Analysis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3"/>
          <p:cNvSpPr/>
          <p:nvPr/>
        </p:nvSpPr>
        <p:spPr>
          <a:xfrm>
            <a:off x="11542776" y="1997964"/>
            <a:ext cx="152400" cy="782320"/>
          </a:xfrm>
          <a:custGeom>
            <a:rect b="b" l="l" r="r" t="t"/>
            <a:pathLst>
              <a:path extrusionOk="0" h="782319" w="152400">
                <a:moveTo>
                  <a:pt x="152400" y="0"/>
                </a:moveTo>
                <a:lnTo>
                  <a:pt x="0" y="0"/>
                </a:lnTo>
                <a:lnTo>
                  <a:pt x="0" y="781812"/>
                </a:lnTo>
                <a:lnTo>
                  <a:pt x="152400" y="781812"/>
                </a:lnTo>
                <a:lnTo>
                  <a:pt x="152400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50" name="Google Shape;250;p13"/>
          <p:cNvGrpSpPr/>
          <p:nvPr/>
        </p:nvGrpSpPr>
        <p:grpSpPr>
          <a:xfrm>
            <a:off x="0" y="1999488"/>
            <a:ext cx="12420189" cy="5391897"/>
            <a:chOff x="0" y="1999488"/>
            <a:chExt cx="11515344" cy="4610087"/>
          </a:xfrm>
        </p:grpSpPr>
        <p:sp>
          <p:nvSpPr>
            <p:cNvPr id="251" name="Google Shape;251;p13"/>
            <p:cNvSpPr/>
            <p:nvPr/>
          </p:nvSpPr>
          <p:spPr>
            <a:xfrm>
              <a:off x="0" y="1999488"/>
              <a:ext cx="11454765" cy="782320"/>
            </a:xfrm>
            <a:custGeom>
              <a:rect b="b" l="l" r="r" t="t"/>
              <a:pathLst>
                <a:path extrusionOk="0" h="782319" w="11454765">
                  <a:moveTo>
                    <a:pt x="11454384" y="0"/>
                  </a:moveTo>
                  <a:lnTo>
                    <a:pt x="0" y="0"/>
                  </a:lnTo>
                  <a:lnTo>
                    <a:pt x="0" y="781812"/>
                  </a:lnTo>
                  <a:lnTo>
                    <a:pt x="11454384" y="781812"/>
                  </a:lnTo>
                  <a:lnTo>
                    <a:pt x="11454384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52;p13"/>
            <p:cNvSpPr/>
            <p:nvPr/>
          </p:nvSpPr>
          <p:spPr>
            <a:xfrm>
              <a:off x="0" y="2188451"/>
              <a:ext cx="11515344" cy="4421124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p13"/>
            <p:cNvSpPr/>
            <p:nvPr/>
          </p:nvSpPr>
          <p:spPr>
            <a:xfrm>
              <a:off x="0" y="2203704"/>
              <a:ext cx="11383010" cy="4147185"/>
            </a:xfrm>
            <a:custGeom>
              <a:rect b="b" l="l" r="r" t="t"/>
              <a:pathLst>
                <a:path extrusionOk="0" h="4147185" w="11383010">
                  <a:moveTo>
                    <a:pt x="11382756" y="0"/>
                  </a:moveTo>
                  <a:lnTo>
                    <a:pt x="0" y="0"/>
                  </a:lnTo>
                  <a:lnTo>
                    <a:pt x="0" y="4146804"/>
                  </a:lnTo>
                  <a:lnTo>
                    <a:pt x="11382756" y="4146804"/>
                  </a:lnTo>
                  <a:lnTo>
                    <a:pt x="113827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4" name="Google Shape;254;p13"/>
          <p:cNvSpPr txBox="1"/>
          <p:nvPr>
            <p:ph type="title"/>
          </p:nvPr>
        </p:nvSpPr>
        <p:spPr>
          <a:xfrm>
            <a:off x="685800" y="639465"/>
            <a:ext cx="7488555" cy="7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 Recommended Analysis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4"/>
          <p:cNvSpPr txBox="1"/>
          <p:nvPr>
            <p:ph type="title"/>
          </p:nvPr>
        </p:nvSpPr>
        <p:spPr>
          <a:xfrm>
            <a:off x="228600" y="2819400"/>
            <a:ext cx="9861804" cy="76367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875">
            <a:spAutoFit/>
          </a:bodyPr>
          <a:lstStyle/>
          <a:p>
            <a:pPr indent="0" lvl="0" marL="12700" marR="508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Are there any noticeable trends  ?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5"/>
          <p:cNvSpPr/>
          <p:nvPr/>
        </p:nvSpPr>
        <p:spPr>
          <a:xfrm>
            <a:off x="9482073" y="0"/>
            <a:ext cx="1797316" cy="685799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5" name="Google Shape;265;p15"/>
          <p:cNvGrpSpPr/>
          <p:nvPr/>
        </p:nvGrpSpPr>
        <p:grpSpPr>
          <a:xfrm>
            <a:off x="903646" y="0"/>
            <a:ext cx="10174817" cy="6858000"/>
            <a:chOff x="903646" y="0"/>
            <a:chExt cx="10174817" cy="6858000"/>
          </a:xfrm>
        </p:grpSpPr>
        <p:sp>
          <p:nvSpPr>
            <p:cNvPr id="266" name="Google Shape;266;p15"/>
            <p:cNvSpPr/>
            <p:nvPr/>
          </p:nvSpPr>
          <p:spPr>
            <a:xfrm>
              <a:off x="903646" y="0"/>
              <a:ext cx="1806279" cy="6857997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5"/>
            <p:cNvSpPr/>
            <p:nvPr/>
          </p:nvSpPr>
          <p:spPr>
            <a:xfrm>
              <a:off x="1114043" y="0"/>
              <a:ext cx="9964420" cy="6858000"/>
            </a:xfrm>
            <a:custGeom>
              <a:rect b="b" l="l" r="r" t="t"/>
              <a:pathLst>
                <a:path extrusionOk="0" h="6858000" w="9964420">
                  <a:moveTo>
                    <a:pt x="8368030" y="0"/>
                  </a:moveTo>
                  <a:lnTo>
                    <a:pt x="1595882" y="0"/>
                  </a:lnTo>
                  <a:lnTo>
                    <a:pt x="1459230" y="130301"/>
                  </a:lnTo>
                  <a:lnTo>
                    <a:pt x="1425158" y="164703"/>
                  </a:lnTo>
                  <a:lnTo>
                    <a:pt x="1391420" y="199433"/>
                  </a:lnTo>
                  <a:lnTo>
                    <a:pt x="1358018" y="234488"/>
                  </a:lnTo>
                  <a:lnTo>
                    <a:pt x="1324955" y="269866"/>
                  </a:lnTo>
                  <a:lnTo>
                    <a:pt x="1292232" y="305564"/>
                  </a:lnTo>
                  <a:lnTo>
                    <a:pt x="1259853" y="341579"/>
                  </a:lnTo>
                  <a:lnTo>
                    <a:pt x="1227820" y="377909"/>
                  </a:lnTo>
                  <a:lnTo>
                    <a:pt x="1196136" y="414552"/>
                  </a:lnTo>
                  <a:lnTo>
                    <a:pt x="1164804" y="451504"/>
                  </a:lnTo>
                  <a:lnTo>
                    <a:pt x="1133825" y="488764"/>
                  </a:lnTo>
                  <a:lnTo>
                    <a:pt x="1103204" y="526328"/>
                  </a:lnTo>
                  <a:lnTo>
                    <a:pt x="1072941" y="564194"/>
                  </a:lnTo>
                  <a:lnTo>
                    <a:pt x="1043040" y="602359"/>
                  </a:lnTo>
                  <a:lnTo>
                    <a:pt x="1013504" y="640821"/>
                  </a:lnTo>
                  <a:lnTo>
                    <a:pt x="984335" y="679577"/>
                  </a:lnTo>
                  <a:lnTo>
                    <a:pt x="955535" y="718625"/>
                  </a:lnTo>
                  <a:lnTo>
                    <a:pt x="927108" y="757961"/>
                  </a:lnTo>
                  <a:lnTo>
                    <a:pt x="899056" y="797584"/>
                  </a:lnTo>
                  <a:lnTo>
                    <a:pt x="871381" y="837491"/>
                  </a:lnTo>
                  <a:lnTo>
                    <a:pt x="844086" y="877679"/>
                  </a:lnTo>
                  <a:lnTo>
                    <a:pt x="817173" y="918146"/>
                  </a:lnTo>
                  <a:lnTo>
                    <a:pt x="790646" y="958888"/>
                  </a:lnTo>
                  <a:lnTo>
                    <a:pt x="764507" y="999904"/>
                  </a:lnTo>
                  <a:lnTo>
                    <a:pt x="738759" y="1041190"/>
                  </a:lnTo>
                  <a:lnTo>
                    <a:pt x="713403" y="1082745"/>
                  </a:lnTo>
                  <a:lnTo>
                    <a:pt x="688443" y="1124565"/>
                  </a:lnTo>
                  <a:lnTo>
                    <a:pt x="663881" y="1166648"/>
                  </a:lnTo>
                  <a:lnTo>
                    <a:pt x="639721" y="1208992"/>
                  </a:lnTo>
                  <a:lnTo>
                    <a:pt x="615963" y="1251593"/>
                  </a:lnTo>
                  <a:lnTo>
                    <a:pt x="592612" y="1294450"/>
                  </a:lnTo>
                  <a:lnTo>
                    <a:pt x="569669" y="1337559"/>
                  </a:lnTo>
                  <a:lnTo>
                    <a:pt x="547138" y="1380918"/>
                  </a:lnTo>
                  <a:lnTo>
                    <a:pt x="525021" y="1424525"/>
                  </a:lnTo>
                  <a:lnTo>
                    <a:pt x="503319" y="1468376"/>
                  </a:lnTo>
                  <a:lnTo>
                    <a:pt x="482038" y="1512469"/>
                  </a:lnTo>
                  <a:lnTo>
                    <a:pt x="461177" y="1556802"/>
                  </a:lnTo>
                  <a:lnTo>
                    <a:pt x="440741" y="1601372"/>
                  </a:lnTo>
                  <a:lnTo>
                    <a:pt x="420732" y="1646177"/>
                  </a:lnTo>
                  <a:lnTo>
                    <a:pt x="401153" y="1691213"/>
                  </a:lnTo>
                  <a:lnTo>
                    <a:pt x="382005" y="1736478"/>
                  </a:lnTo>
                  <a:lnTo>
                    <a:pt x="363292" y="1781970"/>
                  </a:lnTo>
                  <a:lnTo>
                    <a:pt x="345017" y="1827686"/>
                  </a:lnTo>
                  <a:lnTo>
                    <a:pt x="327181" y="1873623"/>
                  </a:lnTo>
                  <a:lnTo>
                    <a:pt x="309788" y="1919779"/>
                  </a:lnTo>
                  <a:lnTo>
                    <a:pt x="292839" y="1966152"/>
                  </a:lnTo>
                  <a:lnTo>
                    <a:pt x="276339" y="2012738"/>
                  </a:lnTo>
                  <a:lnTo>
                    <a:pt x="260289" y="2059535"/>
                  </a:lnTo>
                  <a:lnTo>
                    <a:pt x="244692" y="2106540"/>
                  </a:lnTo>
                  <a:lnTo>
                    <a:pt x="229550" y="2153751"/>
                  </a:lnTo>
                  <a:lnTo>
                    <a:pt x="214866" y="2201165"/>
                  </a:lnTo>
                  <a:lnTo>
                    <a:pt x="200643" y="2248780"/>
                  </a:lnTo>
                  <a:lnTo>
                    <a:pt x="186883" y="2296593"/>
                  </a:lnTo>
                  <a:lnTo>
                    <a:pt x="173589" y="2344602"/>
                  </a:lnTo>
                  <a:lnTo>
                    <a:pt x="160764" y="2392803"/>
                  </a:lnTo>
                  <a:lnTo>
                    <a:pt x="148410" y="2441194"/>
                  </a:lnTo>
                  <a:lnTo>
                    <a:pt x="136529" y="2489774"/>
                  </a:lnTo>
                  <a:lnTo>
                    <a:pt x="125125" y="2538538"/>
                  </a:lnTo>
                  <a:lnTo>
                    <a:pt x="114200" y="2587484"/>
                  </a:lnTo>
                  <a:lnTo>
                    <a:pt x="103756" y="2636610"/>
                  </a:lnTo>
                  <a:lnTo>
                    <a:pt x="93796" y="2685914"/>
                  </a:lnTo>
                  <a:lnTo>
                    <a:pt x="84323" y="2735392"/>
                  </a:lnTo>
                  <a:lnTo>
                    <a:pt x="75339" y="2785043"/>
                  </a:lnTo>
                  <a:lnTo>
                    <a:pt x="66848" y="2834862"/>
                  </a:lnTo>
                  <a:lnTo>
                    <a:pt x="58850" y="2884849"/>
                  </a:lnTo>
                  <a:lnTo>
                    <a:pt x="51350" y="2934999"/>
                  </a:lnTo>
                  <a:lnTo>
                    <a:pt x="44349" y="2985312"/>
                  </a:lnTo>
                  <a:lnTo>
                    <a:pt x="37851" y="3035783"/>
                  </a:lnTo>
                  <a:lnTo>
                    <a:pt x="31858" y="3086411"/>
                  </a:lnTo>
                  <a:lnTo>
                    <a:pt x="26372" y="3137193"/>
                  </a:lnTo>
                  <a:lnTo>
                    <a:pt x="21396" y="3188126"/>
                  </a:lnTo>
                  <a:lnTo>
                    <a:pt x="16933" y="3239208"/>
                  </a:lnTo>
                  <a:lnTo>
                    <a:pt x="12986" y="3290435"/>
                  </a:lnTo>
                  <a:lnTo>
                    <a:pt x="9556" y="3341806"/>
                  </a:lnTo>
                  <a:lnTo>
                    <a:pt x="6647" y="3393318"/>
                  </a:lnTo>
                  <a:lnTo>
                    <a:pt x="4261" y="3444969"/>
                  </a:lnTo>
                  <a:lnTo>
                    <a:pt x="2400" y="3496755"/>
                  </a:lnTo>
                  <a:lnTo>
                    <a:pt x="1068" y="3548674"/>
                  </a:lnTo>
                  <a:lnTo>
                    <a:pt x="267" y="3600723"/>
                  </a:lnTo>
                  <a:lnTo>
                    <a:pt x="0" y="3652901"/>
                  </a:lnTo>
                  <a:lnTo>
                    <a:pt x="268" y="3705167"/>
                  </a:lnTo>
                  <a:lnTo>
                    <a:pt x="1072" y="3757305"/>
                  </a:lnTo>
                  <a:lnTo>
                    <a:pt x="2409" y="3809313"/>
                  </a:lnTo>
                  <a:lnTo>
                    <a:pt x="4276" y="3861187"/>
                  </a:lnTo>
                  <a:lnTo>
                    <a:pt x="6671" y="3912925"/>
                  </a:lnTo>
                  <a:lnTo>
                    <a:pt x="9591" y="3964524"/>
                  </a:lnTo>
                  <a:lnTo>
                    <a:pt x="13033" y="4015983"/>
                  </a:lnTo>
                  <a:lnTo>
                    <a:pt x="16995" y="4067297"/>
                  </a:lnTo>
                  <a:lnTo>
                    <a:pt x="21474" y="4118466"/>
                  </a:lnTo>
                  <a:lnTo>
                    <a:pt x="26468" y="4169485"/>
                  </a:lnTo>
                  <a:lnTo>
                    <a:pt x="31973" y="4220352"/>
                  </a:lnTo>
                  <a:lnTo>
                    <a:pt x="37988" y="4271065"/>
                  </a:lnTo>
                  <a:lnTo>
                    <a:pt x="44510" y="4321621"/>
                  </a:lnTo>
                  <a:lnTo>
                    <a:pt x="51536" y="4372018"/>
                  </a:lnTo>
                  <a:lnTo>
                    <a:pt x="59063" y="4422253"/>
                  </a:lnTo>
                  <a:lnTo>
                    <a:pt x="67089" y="4472323"/>
                  </a:lnTo>
                  <a:lnTo>
                    <a:pt x="75611" y="4522225"/>
                  </a:lnTo>
                  <a:lnTo>
                    <a:pt x="84627" y="4571957"/>
                  </a:lnTo>
                  <a:lnTo>
                    <a:pt x="94134" y="4621517"/>
                  </a:lnTo>
                  <a:lnTo>
                    <a:pt x="104129" y="4670902"/>
                  </a:lnTo>
                  <a:lnTo>
                    <a:pt x="114610" y="4720109"/>
                  </a:lnTo>
                  <a:lnTo>
                    <a:pt x="125574" y="4769135"/>
                  </a:lnTo>
                  <a:lnTo>
                    <a:pt x="137018" y="4817978"/>
                  </a:lnTo>
                  <a:lnTo>
                    <a:pt x="148941" y="4866636"/>
                  </a:lnTo>
                  <a:lnTo>
                    <a:pt x="161339" y="4915105"/>
                  </a:lnTo>
                  <a:lnTo>
                    <a:pt x="174209" y="4963383"/>
                  </a:lnTo>
                  <a:lnTo>
                    <a:pt x="187550" y="5011468"/>
                  </a:lnTo>
                  <a:lnTo>
                    <a:pt x="201358" y="5059356"/>
                  </a:lnTo>
                  <a:lnTo>
                    <a:pt x="215631" y="5107046"/>
                  </a:lnTo>
                  <a:lnTo>
                    <a:pt x="230366" y="5154534"/>
                  </a:lnTo>
                  <a:lnTo>
                    <a:pt x="245560" y="5201819"/>
                  </a:lnTo>
                  <a:lnTo>
                    <a:pt x="261212" y="5248896"/>
                  </a:lnTo>
                  <a:lnTo>
                    <a:pt x="277318" y="5295765"/>
                  </a:lnTo>
                  <a:lnTo>
                    <a:pt x="293876" y="5342421"/>
                  </a:lnTo>
                  <a:lnTo>
                    <a:pt x="310882" y="5388863"/>
                  </a:lnTo>
                  <a:lnTo>
                    <a:pt x="328336" y="5435088"/>
                  </a:lnTo>
                  <a:lnTo>
                    <a:pt x="346233" y="5481094"/>
                  </a:lnTo>
                  <a:lnTo>
                    <a:pt x="364572" y="5526876"/>
                  </a:lnTo>
                  <a:lnTo>
                    <a:pt x="383349" y="5572434"/>
                  </a:lnTo>
                  <a:lnTo>
                    <a:pt x="402562" y="5617765"/>
                  </a:lnTo>
                  <a:lnTo>
                    <a:pt x="422209" y="5662865"/>
                  </a:lnTo>
                  <a:lnTo>
                    <a:pt x="442286" y="5707732"/>
                  </a:lnTo>
                  <a:lnTo>
                    <a:pt x="462792" y="5752364"/>
                  </a:lnTo>
                  <a:lnTo>
                    <a:pt x="483723" y="5796758"/>
                  </a:lnTo>
                  <a:lnTo>
                    <a:pt x="505077" y="5840911"/>
                  </a:lnTo>
                  <a:lnTo>
                    <a:pt x="526852" y="5884821"/>
                  </a:lnTo>
                  <a:lnTo>
                    <a:pt x="549044" y="5928485"/>
                  </a:lnTo>
                  <a:lnTo>
                    <a:pt x="571652" y="5971901"/>
                  </a:lnTo>
                  <a:lnTo>
                    <a:pt x="594672" y="6015065"/>
                  </a:lnTo>
                  <a:lnTo>
                    <a:pt x="618101" y="6057976"/>
                  </a:lnTo>
                  <a:lnTo>
                    <a:pt x="641938" y="6100630"/>
                  </a:lnTo>
                  <a:lnTo>
                    <a:pt x="666180" y="6143025"/>
                  </a:lnTo>
                  <a:lnTo>
                    <a:pt x="690824" y="6185159"/>
                  </a:lnTo>
                  <a:lnTo>
                    <a:pt x="715867" y="6227028"/>
                  </a:lnTo>
                  <a:lnTo>
                    <a:pt x="741307" y="6268631"/>
                  </a:lnTo>
                  <a:lnTo>
                    <a:pt x="767141" y="6309964"/>
                  </a:lnTo>
                  <a:lnTo>
                    <a:pt x="793367" y="6351025"/>
                  </a:lnTo>
                  <a:lnTo>
                    <a:pt x="819982" y="6391811"/>
                  </a:lnTo>
                  <a:lnTo>
                    <a:pt x="846983" y="6432320"/>
                  </a:lnTo>
                  <a:lnTo>
                    <a:pt x="874367" y="6472549"/>
                  </a:lnTo>
                  <a:lnTo>
                    <a:pt x="902133" y="6512496"/>
                  </a:lnTo>
                  <a:lnTo>
                    <a:pt x="930278" y="6552157"/>
                  </a:lnTo>
                  <a:lnTo>
                    <a:pt x="958798" y="6591531"/>
                  </a:lnTo>
                  <a:lnTo>
                    <a:pt x="987691" y="6630614"/>
                  </a:lnTo>
                  <a:lnTo>
                    <a:pt x="1016955" y="6669404"/>
                  </a:lnTo>
                  <a:lnTo>
                    <a:pt x="1046587" y="6707899"/>
                  </a:lnTo>
                  <a:lnTo>
                    <a:pt x="1076585" y="6746095"/>
                  </a:lnTo>
                  <a:lnTo>
                    <a:pt x="1106945" y="6783990"/>
                  </a:lnTo>
                  <a:lnTo>
                    <a:pt x="1137666" y="6821582"/>
                  </a:lnTo>
                  <a:lnTo>
                    <a:pt x="1169162" y="6857999"/>
                  </a:lnTo>
                  <a:lnTo>
                    <a:pt x="8794750" y="6857999"/>
                  </a:lnTo>
                  <a:lnTo>
                    <a:pt x="8826246" y="6821582"/>
                  </a:lnTo>
                  <a:lnTo>
                    <a:pt x="8856966" y="6783990"/>
                  </a:lnTo>
                  <a:lnTo>
                    <a:pt x="8887326" y="6746095"/>
                  </a:lnTo>
                  <a:lnTo>
                    <a:pt x="8917324" y="6707899"/>
                  </a:lnTo>
                  <a:lnTo>
                    <a:pt x="8946956" y="6669404"/>
                  </a:lnTo>
                  <a:lnTo>
                    <a:pt x="8976220" y="6630614"/>
                  </a:lnTo>
                  <a:lnTo>
                    <a:pt x="9005113" y="6591531"/>
                  </a:lnTo>
                  <a:lnTo>
                    <a:pt x="9033633" y="6552157"/>
                  </a:lnTo>
                  <a:lnTo>
                    <a:pt x="9061778" y="6512496"/>
                  </a:lnTo>
                  <a:lnTo>
                    <a:pt x="9089544" y="6472549"/>
                  </a:lnTo>
                  <a:lnTo>
                    <a:pt x="9116928" y="6432320"/>
                  </a:lnTo>
                  <a:lnTo>
                    <a:pt x="9143929" y="6391811"/>
                  </a:lnTo>
                  <a:lnTo>
                    <a:pt x="9170544" y="6351025"/>
                  </a:lnTo>
                  <a:lnTo>
                    <a:pt x="9196770" y="6309964"/>
                  </a:lnTo>
                  <a:lnTo>
                    <a:pt x="9222604" y="6268631"/>
                  </a:lnTo>
                  <a:lnTo>
                    <a:pt x="9248044" y="6227028"/>
                  </a:lnTo>
                  <a:lnTo>
                    <a:pt x="9273087" y="6185159"/>
                  </a:lnTo>
                  <a:lnTo>
                    <a:pt x="9297731" y="6143025"/>
                  </a:lnTo>
                  <a:lnTo>
                    <a:pt x="9321973" y="6100630"/>
                  </a:lnTo>
                  <a:lnTo>
                    <a:pt x="9345810" y="6057976"/>
                  </a:lnTo>
                  <a:lnTo>
                    <a:pt x="9369239" y="6015065"/>
                  </a:lnTo>
                  <a:lnTo>
                    <a:pt x="9392259" y="5971901"/>
                  </a:lnTo>
                  <a:lnTo>
                    <a:pt x="9414867" y="5928485"/>
                  </a:lnTo>
                  <a:lnTo>
                    <a:pt x="9437059" y="5884821"/>
                  </a:lnTo>
                  <a:lnTo>
                    <a:pt x="9458834" y="5840911"/>
                  </a:lnTo>
                  <a:lnTo>
                    <a:pt x="9480188" y="5796758"/>
                  </a:lnTo>
                  <a:lnTo>
                    <a:pt x="9501119" y="5752364"/>
                  </a:lnTo>
                  <a:lnTo>
                    <a:pt x="9521625" y="5707732"/>
                  </a:lnTo>
                  <a:lnTo>
                    <a:pt x="9541702" y="5662865"/>
                  </a:lnTo>
                  <a:lnTo>
                    <a:pt x="9561349" y="5617765"/>
                  </a:lnTo>
                  <a:lnTo>
                    <a:pt x="9580562" y="5572434"/>
                  </a:lnTo>
                  <a:lnTo>
                    <a:pt x="9599339" y="5526876"/>
                  </a:lnTo>
                  <a:lnTo>
                    <a:pt x="9617678" y="5481094"/>
                  </a:lnTo>
                  <a:lnTo>
                    <a:pt x="9635575" y="5435088"/>
                  </a:lnTo>
                  <a:lnTo>
                    <a:pt x="9653029" y="5388863"/>
                  </a:lnTo>
                  <a:lnTo>
                    <a:pt x="9670035" y="5342421"/>
                  </a:lnTo>
                  <a:lnTo>
                    <a:pt x="9686593" y="5295765"/>
                  </a:lnTo>
                  <a:lnTo>
                    <a:pt x="9702699" y="5248896"/>
                  </a:lnTo>
                  <a:lnTo>
                    <a:pt x="9718351" y="5201819"/>
                  </a:lnTo>
                  <a:lnTo>
                    <a:pt x="9733545" y="5154534"/>
                  </a:lnTo>
                  <a:lnTo>
                    <a:pt x="9748280" y="5107046"/>
                  </a:lnTo>
                  <a:lnTo>
                    <a:pt x="9762553" y="5059356"/>
                  </a:lnTo>
                  <a:lnTo>
                    <a:pt x="9776361" y="5011468"/>
                  </a:lnTo>
                  <a:lnTo>
                    <a:pt x="9789702" y="4963383"/>
                  </a:lnTo>
                  <a:lnTo>
                    <a:pt x="9802572" y="4915105"/>
                  </a:lnTo>
                  <a:lnTo>
                    <a:pt x="9814970" y="4866636"/>
                  </a:lnTo>
                  <a:lnTo>
                    <a:pt x="9826893" y="4817978"/>
                  </a:lnTo>
                  <a:lnTo>
                    <a:pt x="9838337" y="4769135"/>
                  </a:lnTo>
                  <a:lnTo>
                    <a:pt x="9849301" y="4720109"/>
                  </a:lnTo>
                  <a:lnTo>
                    <a:pt x="9859782" y="4670902"/>
                  </a:lnTo>
                  <a:lnTo>
                    <a:pt x="9869777" y="4621517"/>
                  </a:lnTo>
                  <a:lnTo>
                    <a:pt x="9879284" y="4571957"/>
                  </a:lnTo>
                  <a:lnTo>
                    <a:pt x="9888300" y="4522225"/>
                  </a:lnTo>
                  <a:lnTo>
                    <a:pt x="9896822" y="4472323"/>
                  </a:lnTo>
                  <a:lnTo>
                    <a:pt x="9904848" y="4422253"/>
                  </a:lnTo>
                  <a:lnTo>
                    <a:pt x="9912375" y="4372018"/>
                  </a:lnTo>
                  <a:lnTo>
                    <a:pt x="9919401" y="4321621"/>
                  </a:lnTo>
                  <a:lnTo>
                    <a:pt x="9925923" y="4271065"/>
                  </a:lnTo>
                  <a:lnTo>
                    <a:pt x="9931938" y="4220352"/>
                  </a:lnTo>
                  <a:lnTo>
                    <a:pt x="9937443" y="4169485"/>
                  </a:lnTo>
                  <a:lnTo>
                    <a:pt x="9942437" y="4118466"/>
                  </a:lnTo>
                  <a:lnTo>
                    <a:pt x="9946916" y="4067297"/>
                  </a:lnTo>
                  <a:lnTo>
                    <a:pt x="9950878" y="4015983"/>
                  </a:lnTo>
                  <a:lnTo>
                    <a:pt x="9954320" y="3964524"/>
                  </a:lnTo>
                  <a:lnTo>
                    <a:pt x="9957240" y="3912925"/>
                  </a:lnTo>
                  <a:lnTo>
                    <a:pt x="9959635" y="3861187"/>
                  </a:lnTo>
                  <a:lnTo>
                    <a:pt x="9961502" y="3809313"/>
                  </a:lnTo>
                  <a:lnTo>
                    <a:pt x="9962839" y="3757305"/>
                  </a:lnTo>
                  <a:lnTo>
                    <a:pt x="9963643" y="3705167"/>
                  </a:lnTo>
                  <a:lnTo>
                    <a:pt x="9963912" y="3652901"/>
                  </a:lnTo>
                  <a:lnTo>
                    <a:pt x="9963644" y="3600723"/>
                  </a:lnTo>
                  <a:lnTo>
                    <a:pt x="9962843" y="3548674"/>
                  </a:lnTo>
                  <a:lnTo>
                    <a:pt x="9961511" y="3496755"/>
                  </a:lnTo>
                  <a:lnTo>
                    <a:pt x="9959650" y="3444969"/>
                  </a:lnTo>
                  <a:lnTo>
                    <a:pt x="9957264" y="3393318"/>
                  </a:lnTo>
                  <a:lnTo>
                    <a:pt x="9954355" y="3341806"/>
                  </a:lnTo>
                  <a:lnTo>
                    <a:pt x="9950925" y="3290435"/>
                  </a:lnTo>
                  <a:lnTo>
                    <a:pt x="9946978" y="3239208"/>
                  </a:lnTo>
                  <a:lnTo>
                    <a:pt x="9942515" y="3188126"/>
                  </a:lnTo>
                  <a:lnTo>
                    <a:pt x="9937539" y="3137193"/>
                  </a:lnTo>
                  <a:lnTo>
                    <a:pt x="9932053" y="3086411"/>
                  </a:lnTo>
                  <a:lnTo>
                    <a:pt x="9926060" y="3035783"/>
                  </a:lnTo>
                  <a:lnTo>
                    <a:pt x="9919562" y="2985312"/>
                  </a:lnTo>
                  <a:lnTo>
                    <a:pt x="9912561" y="2934999"/>
                  </a:lnTo>
                  <a:lnTo>
                    <a:pt x="9905061" y="2884849"/>
                  </a:lnTo>
                  <a:lnTo>
                    <a:pt x="9897063" y="2834862"/>
                  </a:lnTo>
                  <a:lnTo>
                    <a:pt x="9888572" y="2785043"/>
                  </a:lnTo>
                  <a:lnTo>
                    <a:pt x="9879588" y="2735392"/>
                  </a:lnTo>
                  <a:lnTo>
                    <a:pt x="9870115" y="2685914"/>
                  </a:lnTo>
                  <a:lnTo>
                    <a:pt x="9860155" y="2636610"/>
                  </a:lnTo>
                  <a:lnTo>
                    <a:pt x="9849711" y="2587484"/>
                  </a:lnTo>
                  <a:lnTo>
                    <a:pt x="9838786" y="2538538"/>
                  </a:lnTo>
                  <a:lnTo>
                    <a:pt x="9827382" y="2489774"/>
                  </a:lnTo>
                  <a:lnTo>
                    <a:pt x="9815501" y="2441194"/>
                  </a:lnTo>
                  <a:lnTo>
                    <a:pt x="9803147" y="2392803"/>
                  </a:lnTo>
                  <a:lnTo>
                    <a:pt x="9790322" y="2344602"/>
                  </a:lnTo>
                  <a:lnTo>
                    <a:pt x="9777028" y="2296593"/>
                  </a:lnTo>
                  <a:lnTo>
                    <a:pt x="9763268" y="2248780"/>
                  </a:lnTo>
                  <a:lnTo>
                    <a:pt x="9749045" y="2201165"/>
                  </a:lnTo>
                  <a:lnTo>
                    <a:pt x="9734361" y="2153751"/>
                  </a:lnTo>
                  <a:lnTo>
                    <a:pt x="9719219" y="2106540"/>
                  </a:lnTo>
                  <a:lnTo>
                    <a:pt x="9703622" y="2059535"/>
                  </a:lnTo>
                  <a:lnTo>
                    <a:pt x="9687572" y="2012738"/>
                  </a:lnTo>
                  <a:lnTo>
                    <a:pt x="9671072" y="1966152"/>
                  </a:lnTo>
                  <a:lnTo>
                    <a:pt x="9654123" y="1919779"/>
                  </a:lnTo>
                  <a:lnTo>
                    <a:pt x="9636730" y="1873623"/>
                  </a:lnTo>
                  <a:lnTo>
                    <a:pt x="9618894" y="1827686"/>
                  </a:lnTo>
                  <a:lnTo>
                    <a:pt x="9600619" y="1781970"/>
                  </a:lnTo>
                  <a:lnTo>
                    <a:pt x="9581906" y="1736478"/>
                  </a:lnTo>
                  <a:lnTo>
                    <a:pt x="9562758" y="1691213"/>
                  </a:lnTo>
                  <a:lnTo>
                    <a:pt x="9543179" y="1646177"/>
                  </a:lnTo>
                  <a:lnTo>
                    <a:pt x="9523170" y="1601372"/>
                  </a:lnTo>
                  <a:lnTo>
                    <a:pt x="9502734" y="1556802"/>
                  </a:lnTo>
                  <a:lnTo>
                    <a:pt x="9481873" y="1512469"/>
                  </a:lnTo>
                  <a:lnTo>
                    <a:pt x="9460592" y="1468376"/>
                  </a:lnTo>
                  <a:lnTo>
                    <a:pt x="9438890" y="1424525"/>
                  </a:lnTo>
                  <a:lnTo>
                    <a:pt x="9416773" y="1380918"/>
                  </a:lnTo>
                  <a:lnTo>
                    <a:pt x="9394242" y="1337559"/>
                  </a:lnTo>
                  <a:lnTo>
                    <a:pt x="9371299" y="1294450"/>
                  </a:lnTo>
                  <a:lnTo>
                    <a:pt x="9347948" y="1251593"/>
                  </a:lnTo>
                  <a:lnTo>
                    <a:pt x="9324190" y="1208992"/>
                  </a:lnTo>
                  <a:lnTo>
                    <a:pt x="9300030" y="1166648"/>
                  </a:lnTo>
                  <a:lnTo>
                    <a:pt x="9275468" y="1124565"/>
                  </a:lnTo>
                  <a:lnTo>
                    <a:pt x="9250508" y="1082745"/>
                  </a:lnTo>
                  <a:lnTo>
                    <a:pt x="9225152" y="1041190"/>
                  </a:lnTo>
                  <a:lnTo>
                    <a:pt x="9199404" y="999904"/>
                  </a:lnTo>
                  <a:lnTo>
                    <a:pt x="9173265" y="958888"/>
                  </a:lnTo>
                  <a:lnTo>
                    <a:pt x="9146738" y="918146"/>
                  </a:lnTo>
                  <a:lnTo>
                    <a:pt x="9119825" y="877679"/>
                  </a:lnTo>
                  <a:lnTo>
                    <a:pt x="9092530" y="837491"/>
                  </a:lnTo>
                  <a:lnTo>
                    <a:pt x="9064855" y="797584"/>
                  </a:lnTo>
                  <a:lnTo>
                    <a:pt x="9036803" y="757961"/>
                  </a:lnTo>
                  <a:lnTo>
                    <a:pt x="9008376" y="718625"/>
                  </a:lnTo>
                  <a:lnTo>
                    <a:pt x="8979576" y="679577"/>
                  </a:lnTo>
                  <a:lnTo>
                    <a:pt x="8950407" y="640821"/>
                  </a:lnTo>
                  <a:lnTo>
                    <a:pt x="8920871" y="602359"/>
                  </a:lnTo>
                  <a:lnTo>
                    <a:pt x="8890970" y="564194"/>
                  </a:lnTo>
                  <a:lnTo>
                    <a:pt x="8860707" y="526328"/>
                  </a:lnTo>
                  <a:lnTo>
                    <a:pt x="8830086" y="488764"/>
                  </a:lnTo>
                  <a:lnTo>
                    <a:pt x="8799107" y="451504"/>
                  </a:lnTo>
                  <a:lnTo>
                    <a:pt x="8767775" y="414552"/>
                  </a:lnTo>
                  <a:lnTo>
                    <a:pt x="8736091" y="377909"/>
                  </a:lnTo>
                  <a:lnTo>
                    <a:pt x="8704058" y="341579"/>
                  </a:lnTo>
                  <a:lnTo>
                    <a:pt x="8671679" y="305564"/>
                  </a:lnTo>
                  <a:lnTo>
                    <a:pt x="8638956" y="269866"/>
                  </a:lnTo>
                  <a:lnTo>
                    <a:pt x="8605893" y="234488"/>
                  </a:lnTo>
                  <a:lnTo>
                    <a:pt x="8572491" y="199433"/>
                  </a:lnTo>
                  <a:lnTo>
                    <a:pt x="8538753" y="164703"/>
                  </a:lnTo>
                  <a:lnTo>
                    <a:pt x="8504682" y="130301"/>
                  </a:lnTo>
                  <a:lnTo>
                    <a:pt x="83680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5"/>
            <p:cNvSpPr/>
            <p:nvPr/>
          </p:nvSpPr>
          <p:spPr>
            <a:xfrm>
              <a:off x="1114043" y="0"/>
              <a:ext cx="9964420" cy="6858000"/>
            </a:xfrm>
            <a:custGeom>
              <a:rect b="b" l="l" r="r" t="t"/>
              <a:pathLst>
                <a:path extrusionOk="0" h="6858000" w="9964420">
                  <a:moveTo>
                    <a:pt x="1595882" y="0"/>
                  </a:moveTo>
                  <a:lnTo>
                    <a:pt x="8368030" y="0"/>
                  </a:lnTo>
                  <a:lnTo>
                    <a:pt x="8504682" y="130301"/>
                  </a:lnTo>
                  <a:lnTo>
                    <a:pt x="8538753" y="164703"/>
                  </a:lnTo>
                  <a:lnTo>
                    <a:pt x="8572491" y="199433"/>
                  </a:lnTo>
                  <a:lnTo>
                    <a:pt x="8605893" y="234488"/>
                  </a:lnTo>
                  <a:lnTo>
                    <a:pt x="8638956" y="269866"/>
                  </a:lnTo>
                  <a:lnTo>
                    <a:pt x="8671679" y="305564"/>
                  </a:lnTo>
                  <a:lnTo>
                    <a:pt x="8704058" y="341579"/>
                  </a:lnTo>
                  <a:lnTo>
                    <a:pt x="8736091" y="377909"/>
                  </a:lnTo>
                  <a:lnTo>
                    <a:pt x="8767775" y="414552"/>
                  </a:lnTo>
                  <a:lnTo>
                    <a:pt x="8799107" y="451504"/>
                  </a:lnTo>
                  <a:lnTo>
                    <a:pt x="8830086" y="488764"/>
                  </a:lnTo>
                  <a:lnTo>
                    <a:pt x="8860707" y="526328"/>
                  </a:lnTo>
                  <a:lnTo>
                    <a:pt x="8890970" y="564194"/>
                  </a:lnTo>
                  <a:lnTo>
                    <a:pt x="8920871" y="602359"/>
                  </a:lnTo>
                  <a:lnTo>
                    <a:pt x="8950407" y="640821"/>
                  </a:lnTo>
                  <a:lnTo>
                    <a:pt x="8979576" y="679577"/>
                  </a:lnTo>
                  <a:lnTo>
                    <a:pt x="9008376" y="718625"/>
                  </a:lnTo>
                  <a:lnTo>
                    <a:pt x="9036803" y="757961"/>
                  </a:lnTo>
                  <a:lnTo>
                    <a:pt x="9064855" y="797584"/>
                  </a:lnTo>
                  <a:lnTo>
                    <a:pt x="9092530" y="837491"/>
                  </a:lnTo>
                  <a:lnTo>
                    <a:pt x="9119825" y="877679"/>
                  </a:lnTo>
                  <a:lnTo>
                    <a:pt x="9146738" y="918146"/>
                  </a:lnTo>
                  <a:lnTo>
                    <a:pt x="9173265" y="958888"/>
                  </a:lnTo>
                  <a:lnTo>
                    <a:pt x="9199404" y="999904"/>
                  </a:lnTo>
                  <a:lnTo>
                    <a:pt x="9225152" y="1041190"/>
                  </a:lnTo>
                  <a:lnTo>
                    <a:pt x="9250508" y="1082745"/>
                  </a:lnTo>
                  <a:lnTo>
                    <a:pt x="9275468" y="1124565"/>
                  </a:lnTo>
                  <a:lnTo>
                    <a:pt x="9300030" y="1166648"/>
                  </a:lnTo>
                  <a:lnTo>
                    <a:pt x="9324190" y="1208992"/>
                  </a:lnTo>
                  <a:lnTo>
                    <a:pt x="9347948" y="1251593"/>
                  </a:lnTo>
                  <a:lnTo>
                    <a:pt x="9371299" y="1294450"/>
                  </a:lnTo>
                  <a:lnTo>
                    <a:pt x="9394242" y="1337559"/>
                  </a:lnTo>
                  <a:lnTo>
                    <a:pt x="9416773" y="1380918"/>
                  </a:lnTo>
                  <a:lnTo>
                    <a:pt x="9438890" y="1424525"/>
                  </a:lnTo>
                  <a:lnTo>
                    <a:pt x="9460592" y="1468376"/>
                  </a:lnTo>
                  <a:lnTo>
                    <a:pt x="9481873" y="1512469"/>
                  </a:lnTo>
                  <a:lnTo>
                    <a:pt x="9502734" y="1556802"/>
                  </a:lnTo>
                  <a:lnTo>
                    <a:pt x="9523170" y="1601372"/>
                  </a:lnTo>
                  <a:lnTo>
                    <a:pt x="9543179" y="1646177"/>
                  </a:lnTo>
                  <a:lnTo>
                    <a:pt x="9562758" y="1691213"/>
                  </a:lnTo>
                  <a:lnTo>
                    <a:pt x="9581906" y="1736478"/>
                  </a:lnTo>
                  <a:lnTo>
                    <a:pt x="9600619" y="1781970"/>
                  </a:lnTo>
                  <a:lnTo>
                    <a:pt x="9618894" y="1827686"/>
                  </a:lnTo>
                  <a:lnTo>
                    <a:pt x="9636730" y="1873623"/>
                  </a:lnTo>
                  <a:lnTo>
                    <a:pt x="9654123" y="1919779"/>
                  </a:lnTo>
                  <a:lnTo>
                    <a:pt x="9671072" y="1966152"/>
                  </a:lnTo>
                  <a:lnTo>
                    <a:pt x="9687572" y="2012738"/>
                  </a:lnTo>
                  <a:lnTo>
                    <a:pt x="9703622" y="2059535"/>
                  </a:lnTo>
                  <a:lnTo>
                    <a:pt x="9719219" y="2106540"/>
                  </a:lnTo>
                  <a:lnTo>
                    <a:pt x="9734361" y="2153751"/>
                  </a:lnTo>
                  <a:lnTo>
                    <a:pt x="9749045" y="2201165"/>
                  </a:lnTo>
                  <a:lnTo>
                    <a:pt x="9763268" y="2248780"/>
                  </a:lnTo>
                  <a:lnTo>
                    <a:pt x="9777028" y="2296593"/>
                  </a:lnTo>
                  <a:lnTo>
                    <a:pt x="9790322" y="2344602"/>
                  </a:lnTo>
                  <a:lnTo>
                    <a:pt x="9803147" y="2392803"/>
                  </a:lnTo>
                  <a:lnTo>
                    <a:pt x="9815501" y="2441194"/>
                  </a:lnTo>
                  <a:lnTo>
                    <a:pt x="9827382" y="2489774"/>
                  </a:lnTo>
                  <a:lnTo>
                    <a:pt x="9838786" y="2538538"/>
                  </a:lnTo>
                  <a:lnTo>
                    <a:pt x="9849711" y="2587484"/>
                  </a:lnTo>
                  <a:lnTo>
                    <a:pt x="9860155" y="2636610"/>
                  </a:lnTo>
                  <a:lnTo>
                    <a:pt x="9870115" y="2685914"/>
                  </a:lnTo>
                  <a:lnTo>
                    <a:pt x="9879588" y="2735392"/>
                  </a:lnTo>
                  <a:lnTo>
                    <a:pt x="9888572" y="2785043"/>
                  </a:lnTo>
                  <a:lnTo>
                    <a:pt x="9897063" y="2834862"/>
                  </a:lnTo>
                  <a:lnTo>
                    <a:pt x="9905061" y="2884849"/>
                  </a:lnTo>
                  <a:lnTo>
                    <a:pt x="9912561" y="2934999"/>
                  </a:lnTo>
                  <a:lnTo>
                    <a:pt x="9919562" y="2985312"/>
                  </a:lnTo>
                  <a:lnTo>
                    <a:pt x="9926060" y="3035783"/>
                  </a:lnTo>
                  <a:lnTo>
                    <a:pt x="9932053" y="3086411"/>
                  </a:lnTo>
                  <a:lnTo>
                    <a:pt x="9937539" y="3137193"/>
                  </a:lnTo>
                  <a:lnTo>
                    <a:pt x="9942515" y="3188126"/>
                  </a:lnTo>
                  <a:lnTo>
                    <a:pt x="9946978" y="3239208"/>
                  </a:lnTo>
                  <a:lnTo>
                    <a:pt x="9950925" y="3290435"/>
                  </a:lnTo>
                  <a:lnTo>
                    <a:pt x="9954355" y="3341806"/>
                  </a:lnTo>
                  <a:lnTo>
                    <a:pt x="9957264" y="3393318"/>
                  </a:lnTo>
                  <a:lnTo>
                    <a:pt x="9959650" y="3444969"/>
                  </a:lnTo>
                  <a:lnTo>
                    <a:pt x="9961511" y="3496755"/>
                  </a:lnTo>
                  <a:lnTo>
                    <a:pt x="9962843" y="3548674"/>
                  </a:lnTo>
                  <a:lnTo>
                    <a:pt x="9963644" y="3600723"/>
                  </a:lnTo>
                  <a:lnTo>
                    <a:pt x="9963912" y="3652901"/>
                  </a:lnTo>
                  <a:lnTo>
                    <a:pt x="9963643" y="3705167"/>
                  </a:lnTo>
                  <a:lnTo>
                    <a:pt x="9962839" y="3757305"/>
                  </a:lnTo>
                  <a:lnTo>
                    <a:pt x="9961502" y="3809313"/>
                  </a:lnTo>
                  <a:lnTo>
                    <a:pt x="9959635" y="3861187"/>
                  </a:lnTo>
                  <a:lnTo>
                    <a:pt x="9957240" y="3912925"/>
                  </a:lnTo>
                  <a:lnTo>
                    <a:pt x="9954320" y="3964524"/>
                  </a:lnTo>
                  <a:lnTo>
                    <a:pt x="9950878" y="4015983"/>
                  </a:lnTo>
                  <a:lnTo>
                    <a:pt x="9946916" y="4067297"/>
                  </a:lnTo>
                  <a:lnTo>
                    <a:pt x="9942437" y="4118466"/>
                  </a:lnTo>
                  <a:lnTo>
                    <a:pt x="9937443" y="4169485"/>
                  </a:lnTo>
                  <a:lnTo>
                    <a:pt x="9931938" y="4220352"/>
                  </a:lnTo>
                  <a:lnTo>
                    <a:pt x="9925923" y="4271065"/>
                  </a:lnTo>
                  <a:lnTo>
                    <a:pt x="9919401" y="4321621"/>
                  </a:lnTo>
                  <a:lnTo>
                    <a:pt x="9912375" y="4372018"/>
                  </a:lnTo>
                  <a:lnTo>
                    <a:pt x="9904848" y="4422253"/>
                  </a:lnTo>
                  <a:lnTo>
                    <a:pt x="9896822" y="4472323"/>
                  </a:lnTo>
                  <a:lnTo>
                    <a:pt x="9888300" y="4522225"/>
                  </a:lnTo>
                  <a:lnTo>
                    <a:pt x="9879284" y="4571957"/>
                  </a:lnTo>
                  <a:lnTo>
                    <a:pt x="9869777" y="4621517"/>
                  </a:lnTo>
                  <a:lnTo>
                    <a:pt x="9859782" y="4670902"/>
                  </a:lnTo>
                  <a:lnTo>
                    <a:pt x="9849301" y="4720109"/>
                  </a:lnTo>
                  <a:lnTo>
                    <a:pt x="9838337" y="4769135"/>
                  </a:lnTo>
                  <a:lnTo>
                    <a:pt x="9826893" y="4817978"/>
                  </a:lnTo>
                  <a:lnTo>
                    <a:pt x="9814970" y="4866636"/>
                  </a:lnTo>
                  <a:lnTo>
                    <a:pt x="9802572" y="4915105"/>
                  </a:lnTo>
                  <a:lnTo>
                    <a:pt x="9789702" y="4963383"/>
                  </a:lnTo>
                  <a:lnTo>
                    <a:pt x="9776361" y="5011468"/>
                  </a:lnTo>
                  <a:lnTo>
                    <a:pt x="9762553" y="5059356"/>
                  </a:lnTo>
                  <a:lnTo>
                    <a:pt x="9748280" y="5107046"/>
                  </a:lnTo>
                  <a:lnTo>
                    <a:pt x="9733545" y="5154534"/>
                  </a:lnTo>
                  <a:lnTo>
                    <a:pt x="9718351" y="5201819"/>
                  </a:lnTo>
                  <a:lnTo>
                    <a:pt x="9702699" y="5248896"/>
                  </a:lnTo>
                  <a:lnTo>
                    <a:pt x="9686593" y="5295765"/>
                  </a:lnTo>
                  <a:lnTo>
                    <a:pt x="9670035" y="5342421"/>
                  </a:lnTo>
                  <a:lnTo>
                    <a:pt x="9653029" y="5388863"/>
                  </a:lnTo>
                  <a:lnTo>
                    <a:pt x="9635575" y="5435088"/>
                  </a:lnTo>
                  <a:lnTo>
                    <a:pt x="9617678" y="5481094"/>
                  </a:lnTo>
                  <a:lnTo>
                    <a:pt x="9599339" y="5526876"/>
                  </a:lnTo>
                  <a:lnTo>
                    <a:pt x="9580562" y="5572434"/>
                  </a:lnTo>
                  <a:lnTo>
                    <a:pt x="9561349" y="5617765"/>
                  </a:lnTo>
                  <a:lnTo>
                    <a:pt x="9541702" y="5662865"/>
                  </a:lnTo>
                  <a:lnTo>
                    <a:pt x="9521625" y="5707732"/>
                  </a:lnTo>
                  <a:lnTo>
                    <a:pt x="9501119" y="5752364"/>
                  </a:lnTo>
                  <a:lnTo>
                    <a:pt x="9480188" y="5796758"/>
                  </a:lnTo>
                  <a:lnTo>
                    <a:pt x="9458834" y="5840911"/>
                  </a:lnTo>
                  <a:lnTo>
                    <a:pt x="9437059" y="5884821"/>
                  </a:lnTo>
                  <a:lnTo>
                    <a:pt x="9414867" y="5928485"/>
                  </a:lnTo>
                  <a:lnTo>
                    <a:pt x="9392259" y="5971901"/>
                  </a:lnTo>
                  <a:lnTo>
                    <a:pt x="9369239" y="6015065"/>
                  </a:lnTo>
                  <a:lnTo>
                    <a:pt x="9345810" y="6057976"/>
                  </a:lnTo>
                  <a:lnTo>
                    <a:pt x="9321973" y="6100630"/>
                  </a:lnTo>
                  <a:lnTo>
                    <a:pt x="9297731" y="6143025"/>
                  </a:lnTo>
                  <a:lnTo>
                    <a:pt x="9273087" y="6185159"/>
                  </a:lnTo>
                  <a:lnTo>
                    <a:pt x="9248044" y="6227028"/>
                  </a:lnTo>
                  <a:lnTo>
                    <a:pt x="9222604" y="6268631"/>
                  </a:lnTo>
                  <a:lnTo>
                    <a:pt x="9196770" y="6309964"/>
                  </a:lnTo>
                  <a:lnTo>
                    <a:pt x="9170544" y="6351025"/>
                  </a:lnTo>
                  <a:lnTo>
                    <a:pt x="9143929" y="6391811"/>
                  </a:lnTo>
                  <a:lnTo>
                    <a:pt x="9116928" y="6432320"/>
                  </a:lnTo>
                  <a:lnTo>
                    <a:pt x="9089544" y="6472549"/>
                  </a:lnTo>
                  <a:lnTo>
                    <a:pt x="9061778" y="6512496"/>
                  </a:lnTo>
                  <a:lnTo>
                    <a:pt x="9033633" y="6552157"/>
                  </a:lnTo>
                  <a:lnTo>
                    <a:pt x="9005113" y="6591531"/>
                  </a:lnTo>
                  <a:lnTo>
                    <a:pt x="8976220" y="6630614"/>
                  </a:lnTo>
                  <a:lnTo>
                    <a:pt x="8946956" y="6669404"/>
                  </a:lnTo>
                  <a:lnTo>
                    <a:pt x="8917324" y="6707899"/>
                  </a:lnTo>
                  <a:lnTo>
                    <a:pt x="8887326" y="6746095"/>
                  </a:lnTo>
                  <a:lnTo>
                    <a:pt x="8856966" y="6783990"/>
                  </a:lnTo>
                  <a:lnTo>
                    <a:pt x="8826246" y="6821582"/>
                  </a:lnTo>
                  <a:lnTo>
                    <a:pt x="8794750" y="6857999"/>
                  </a:lnTo>
                  <a:lnTo>
                    <a:pt x="1169162" y="6857999"/>
                  </a:lnTo>
                  <a:lnTo>
                    <a:pt x="1137666" y="6821582"/>
                  </a:lnTo>
                  <a:lnTo>
                    <a:pt x="1106945" y="6783990"/>
                  </a:lnTo>
                  <a:lnTo>
                    <a:pt x="1076585" y="6746095"/>
                  </a:lnTo>
                  <a:lnTo>
                    <a:pt x="1046587" y="6707899"/>
                  </a:lnTo>
                  <a:lnTo>
                    <a:pt x="1016955" y="6669404"/>
                  </a:lnTo>
                  <a:lnTo>
                    <a:pt x="987691" y="6630614"/>
                  </a:lnTo>
                  <a:lnTo>
                    <a:pt x="958798" y="6591531"/>
                  </a:lnTo>
                  <a:lnTo>
                    <a:pt x="930278" y="6552157"/>
                  </a:lnTo>
                  <a:lnTo>
                    <a:pt x="902133" y="6512496"/>
                  </a:lnTo>
                  <a:lnTo>
                    <a:pt x="874367" y="6472549"/>
                  </a:lnTo>
                  <a:lnTo>
                    <a:pt x="846983" y="6432320"/>
                  </a:lnTo>
                  <a:lnTo>
                    <a:pt x="819982" y="6391811"/>
                  </a:lnTo>
                  <a:lnTo>
                    <a:pt x="793367" y="6351025"/>
                  </a:lnTo>
                  <a:lnTo>
                    <a:pt x="767141" y="6309964"/>
                  </a:lnTo>
                  <a:lnTo>
                    <a:pt x="741307" y="6268631"/>
                  </a:lnTo>
                  <a:lnTo>
                    <a:pt x="715867" y="6227028"/>
                  </a:lnTo>
                  <a:lnTo>
                    <a:pt x="690824" y="6185159"/>
                  </a:lnTo>
                  <a:lnTo>
                    <a:pt x="666180" y="6143025"/>
                  </a:lnTo>
                  <a:lnTo>
                    <a:pt x="641938" y="6100630"/>
                  </a:lnTo>
                  <a:lnTo>
                    <a:pt x="618101" y="6057976"/>
                  </a:lnTo>
                  <a:lnTo>
                    <a:pt x="594672" y="6015065"/>
                  </a:lnTo>
                  <a:lnTo>
                    <a:pt x="571652" y="5971901"/>
                  </a:lnTo>
                  <a:lnTo>
                    <a:pt x="549044" y="5928485"/>
                  </a:lnTo>
                  <a:lnTo>
                    <a:pt x="526852" y="5884821"/>
                  </a:lnTo>
                  <a:lnTo>
                    <a:pt x="505077" y="5840911"/>
                  </a:lnTo>
                  <a:lnTo>
                    <a:pt x="483723" y="5796758"/>
                  </a:lnTo>
                  <a:lnTo>
                    <a:pt x="462792" y="5752364"/>
                  </a:lnTo>
                  <a:lnTo>
                    <a:pt x="442286" y="5707732"/>
                  </a:lnTo>
                  <a:lnTo>
                    <a:pt x="422209" y="5662865"/>
                  </a:lnTo>
                  <a:lnTo>
                    <a:pt x="402562" y="5617765"/>
                  </a:lnTo>
                  <a:lnTo>
                    <a:pt x="383349" y="5572434"/>
                  </a:lnTo>
                  <a:lnTo>
                    <a:pt x="364572" y="5526876"/>
                  </a:lnTo>
                  <a:lnTo>
                    <a:pt x="346233" y="5481094"/>
                  </a:lnTo>
                  <a:lnTo>
                    <a:pt x="328336" y="5435088"/>
                  </a:lnTo>
                  <a:lnTo>
                    <a:pt x="310882" y="5388863"/>
                  </a:lnTo>
                  <a:lnTo>
                    <a:pt x="293876" y="5342421"/>
                  </a:lnTo>
                  <a:lnTo>
                    <a:pt x="277318" y="5295765"/>
                  </a:lnTo>
                  <a:lnTo>
                    <a:pt x="261212" y="5248896"/>
                  </a:lnTo>
                  <a:lnTo>
                    <a:pt x="245560" y="5201819"/>
                  </a:lnTo>
                  <a:lnTo>
                    <a:pt x="230366" y="5154534"/>
                  </a:lnTo>
                  <a:lnTo>
                    <a:pt x="215631" y="5107046"/>
                  </a:lnTo>
                  <a:lnTo>
                    <a:pt x="201358" y="5059356"/>
                  </a:lnTo>
                  <a:lnTo>
                    <a:pt x="187550" y="5011468"/>
                  </a:lnTo>
                  <a:lnTo>
                    <a:pt x="174209" y="4963383"/>
                  </a:lnTo>
                  <a:lnTo>
                    <a:pt x="161339" y="4915105"/>
                  </a:lnTo>
                  <a:lnTo>
                    <a:pt x="148941" y="4866636"/>
                  </a:lnTo>
                  <a:lnTo>
                    <a:pt x="137018" y="4817978"/>
                  </a:lnTo>
                  <a:lnTo>
                    <a:pt x="125574" y="4769135"/>
                  </a:lnTo>
                  <a:lnTo>
                    <a:pt x="114610" y="4720109"/>
                  </a:lnTo>
                  <a:lnTo>
                    <a:pt x="104129" y="4670902"/>
                  </a:lnTo>
                  <a:lnTo>
                    <a:pt x="94134" y="4621517"/>
                  </a:lnTo>
                  <a:lnTo>
                    <a:pt x="84627" y="4571957"/>
                  </a:lnTo>
                  <a:lnTo>
                    <a:pt x="75611" y="4522225"/>
                  </a:lnTo>
                  <a:lnTo>
                    <a:pt x="67089" y="4472323"/>
                  </a:lnTo>
                  <a:lnTo>
                    <a:pt x="59063" y="4422253"/>
                  </a:lnTo>
                  <a:lnTo>
                    <a:pt x="51536" y="4372018"/>
                  </a:lnTo>
                  <a:lnTo>
                    <a:pt x="44510" y="4321621"/>
                  </a:lnTo>
                  <a:lnTo>
                    <a:pt x="37988" y="4271065"/>
                  </a:lnTo>
                  <a:lnTo>
                    <a:pt x="31973" y="4220352"/>
                  </a:lnTo>
                  <a:lnTo>
                    <a:pt x="26468" y="4169485"/>
                  </a:lnTo>
                  <a:lnTo>
                    <a:pt x="21474" y="4118466"/>
                  </a:lnTo>
                  <a:lnTo>
                    <a:pt x="16995" y="4067297"/>
                  </a:lnTo>
                  <a:lnTo>
                    <a:pt x="13033" y="4015983"/>
                  </a:lnTo>
                  <a:lnTo>
                    <a:pt x="9591" y="3964524"/>
                  </a:lnTo>
                  <a:lnTo>
                    <a:pt x="6671" y="3912925"/>
                  </a:lnTo>
                  <a:lnTo>
                    <a:pt x="4276" y="3861187"/>
                  </a:lnTo>
                  <a:lnTo>
                    <a:pt x="2409" y="3809313"/>
                  </a:lnTo>
                  <a:lnTo>
                    <a:pt x="1072" y="3757305"/>
                  </a:lnTo>
                  <a:lnTo>
                    <a:pt x="268" y="3705167"/>
                  </a:lnTo>
                  <a:lnTo>
                    <a:pt x="0" y="3652901"/>
                  </a:lnTo>
                  <a:lnTo>
                    <a:pt x="267" y="3600723"/>
                  </a:lnTo>
                  <a:lnTo>
                    <a:pt x="1068" y="3548674"/>
                  </a:lnTo>
                  <a:lnTo>
                    <a:pt x="2400" y="3496755"/>
                  </a:lnTo>
                  <a:lnTo>
                    <a:pt x="4261" y="3444969"/>
                  </a:lnTo>
                  <a:lnTo>
                    <a:pt x="6647" y="3393318"/>
                  </a:lnTo>
                  <a:lnTo>
                    <a:pt x="9556" y="3341806"/>
                  </a:lnTo>
                  <a:lnTo>
                    <a:pt x="12986" y="3290435"/>
                  </a:lnTo>
                  <a:lnTo>
                    <a:pt x="16933" y="3239208"/>
                  </a:lnTo>
                  <a:lnTo>
                    <a:pt x="21396" y="3188126"/>
                  </a:lnTo>
                  <a:lnTo>
                    <a:pt x="26372" y="3137193"/>
                  </a:lnTo>
                  <a:lnTo>
                    <a:pt x="31858" y="3086411"/>
                  </a:lnTo>
                  <a:lnTo>
                    <a:pt x="37851" y="3035783"/>
                  </a:lnTo>
                  <a:lnTo>
                    <a:pt x="44349" y="2985312"/>
                  </a:lnTo>
                  <a:lnTo>
                    <a:pt x="51350" y="2934999"/>
                  </a:lnTo>
                  <a:lnTo>
                    <a:pt x="58850" y="2884849"/>
                  </a:lnTo>
                  <a:lnTo>
                    <a:pt x="66848" y="2834862"/>
                  </a:lnTo>
                  <a:lnTo>
                    <a:pt x="75339" y="2785043"/>
                  </a:lnTo>
                  <a:lnTo>
                    <a:pt x="84323" y="2735392"/>
                  </a:lnTo>
                  <a:lnTo>
                    <a:pt x="93796" y="2685914"/>
                  </a:lnTo>
                  <a:lnTo>
                    <a:pt x="103756" y="2636610"/>
                  </a:lnTo>
                  <a:lnTo>
                    <a:pt x="114200" y="2587484"/>
                  </a:lnTo>
                  <a:lnTo>
                    <a:pt x="125125" y="2538538"/>
                  </a:lnTo>
                  <a:lnTo>
                    <a:pt x="136529" y="2489774"/>
                  </a:lnTo>
                  <a:lnTo>
                    <a:pt x="148410" y="2441194"/>
                  </a:lnTo>
                  <a:lnTo>
                    <a:pt x="160764" y="2392803"/>
                  </a:lnTo>
                  <a:lnTo>
                    <a:pt x="173589" y="2344602"/>
                  </a:lnTo>
                  <a:lnTo>
                    <a:pt x="186883" y="2296593"/>
                  </a:lnTo>
                  <a:lnTo>
                    <a:pt x="200643" y="2248780"/>
                  </a:lnTo>
                  <a:lnTo>
                    <a:pt x="214866" y="2201165"/>
                  </a:lnTo>
                  <a:lnTo>
                    <a:pt x="229550" y="2153751"/>
                  </a:lnTo>
                  <a:lnTo>
                    <a:pt x="244692" y="2106540"/>
                  </a:lnTo>
                  <a:lnTo>
                    <a:pt x="260289" y="2059535"/>
                  </a:lnTo>
                  <a:lnTo>
                    <a:pt x="276339" y="2012738"/>
                  </a:lnTo>
                  <a:lnTo>
                    <a:pt x="292839" y="1966152"/>
                  </a:lnTo>
                  <a:lnTo>
                    <a:pt x="309788" y="1919779"/>
                  </a:lnTo>
                  <a:lnTo>
                    <a:pt x="327181" y="1873623"/>
                  </a:lnTo>
                  <a:lnTo>
                    <a:pt x="345017" y="1827686"/>
                  </a:lnTo>
                  <a:lnTo>
                    <a:pt x="363292" y="1781970"/>
                  </a:lnTo>
                  <a:lnTo>
                    <a:pt x="382005" y="1736478"/>
                  </a:lnTo>
                  <a:lnTo>
                    <a:pt x="401153" y="1691213"/>
                  </a:lnTo>
                  <a:lnTo>
                    <a:pt x="420732" y="1646177"/>
                  </a:lnTo>
                  <a:lnTo>
                    <a:pt x="440741" y="1601372"/>
                  </a:lnTo>
                  <a:lnTo>
                    <a:pt x="461177" y="1556802"/>
                  </a:lnTo>
                  <a:lnTo>
                    <a:pt x="482038" y="1512469"/>
                  </a:lnTo>
                  <a:lnTo>
                    <a:pt x="503319" y="1468376"/>
                  </a:lnTo>
                  <a:lnTo>
                    <a:pt x="525021" y="1424525"/>
                  </a:lnTo>
                  <a:lnTo>
                    <a:pt x="547138" y="1380918"/>
                  </a:lnTo>
                  <a:lnTo>
                    <a:pt x="569669" y="1337559"/>
                  </a:lnTo>
                  <a:lnTo>
                    <a:pt x="592612" y="1294450"/>
                  </a:lnTo>
                  <a:lnTo>
                    <a:pt x="615963" y="1251593"/>
                  </a:lnTo>
                  <a:lnTo>
                    <a:pt x="639721" y="1208992"/>
                  </a:lnTo>
                  <a:lnTo>
                    <a:pt x="663881" y="1166648"/>
                  </a:lnTo>
                  <a:lnTo>
                    <a:pt x="688443" y="1124565"/>
                  </a:lnTo>
                  <a:lnTo>
                    <a:pt x="713403" y="1082745"/>
                  </a:lnTo>
                  <a:lnTo>
                    <a:pt x="738759" y="1041190"/>
                  </a:lnTo>
                  <a:lnTo>
                    <a:pt x="764507" y="999904"/>
                  </a:lnTo>
                  <a:lnTo>
                    <a:pt x="790646" y="958888"/>
                  </a:lnTo>
                  <a:lnTo>
                    <a:pt x="817173" y="918146"/>
                  </a:lnTo>
                  <a:lnTo>
                    <a:pt x="844086" y="877679"/>
                  </a:lnTo>
                  <a:lnTo>
                    <a:pt x="871381" y="837491"/>
                  </a:lnTo>
                  <a:lnTo>
                    <a:pt x="899056" y="797584"/>
                  </a:lnTo>
                  <a:lnTo>
                    <a:pt x="927108" y="757961"/>
                  </a:lnTo>
                  <a:lnTo>
                    <a:pt x="955535" y="718625"/>
                  </a:lnTo>
                  <a:lnTo>
                    <a:pt x="984335" y="679577"/>
                  </a:lnTo>
                  <a:lnTo>
                    <a:pt x="1013504" y="640821"/>
                  </a:lnTo>
                  <a:lnTo>
                    <a:pt x="1043040" y="602359"/>
                  </a:lnTo>
                  <a:lnTo>
                    <a:pt x="1072941" y="564194"/>
                  </a:lnTo>
                  <a:lnTo>
                    <a:pt x="1103204" y="526328"/>
                  </a:lnTo>
                  <a:lnTo>
                    <a:pt x="1133825" y="488764"/>
                  </a:lnTo>
                  <a:lnTo>
                    <a:pt x="1164804" y="451504"/>
                  </a:lnTo>
                  <a:lnTo>
                    <a:pt x="1196136" y="414552"/>
                  </a:lnTo>
                  <a:lnTo>
                    <a:pt x="1227820" y="377909"/>
                  </a:lnTo>
                  <a:lnTo>
                    <a:pt x="1259853" y="341579"/>
                  </a:lnTo>
                  <a:lnTo>
                    <a:pt x="1292232" y="305564"/>
                  </a:lnTo>
                  <a:lnTo>
                    <a:pt x="1324955" y="269866"/>
                  </a:lnTo>
                  <a:lnTo>
                    <a:pt x="1358018" y="234488"/>
                  </a:lnTo>
                  <a:lnTo>
                    <a:pt x="1391420" y="199433"/>
                  </a:lnTo>
                  <a:lnTo>
                    <a:pt x="1425158" y="164703"/>
                  </a:lnTo>
                  <a:lnTo>
                    <a:pt x="1459230" y="130301"/>
                  </a:lnTo>
                  <a:lnTo>
                    <a:pt x="1595882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EEEE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5"/>
            <p:cNvSpPr/>
            <p:nvPr/>
          </p:nvSpPr>
          <p:spPr>
            <a:xfrm>
              <a:off x="1121663" y="0"/>
              <a:ext cx="9949180" cy="6858000"/>
            </a:xfrm>
            <a:custGeom>
              <a:rect b="b" l="l" r="r" t="t"/>
              <a:pathLst>
                <a:path extrusionOk="0" h="6858000" w="9949180">
                  <a:moveTo>
                    <a:pt x="8355203" y="0"/>
                  </a:moveTo>
                  <a:lnTo>
                    <a:pt x="1593469" y="0"/>
                  </a:lnTo>
                  <a:lnTo>
                    <a:pt x="1456944" y="130301"/>
                  </a:lnTo>
                  <a:lnTo>
                    <a:pt x="1422925" y="164703"/>
                  </a:lnTo>
                  <a:lnTo>
                    <a:pt x="1389239" y="199433"/>
                  </a:lnTo>
                  <a:lnTo>
                    <a:pt x="1355889" y="234488"/>
                  </a:lnTo>
                  <a:lnTo>
                    <a:pt x="1322877" y="269866"/>
                  </a:lnTo>
                  <a:lnTo>
                    <a:pt x="1290205" y="305564"/>
                  </a:lnTo>
                  <a:lnTo>
                    <a:pt x="1257876" y="341579"/>
                  </a:lnTo>
                  <a:lnTo>
                    <a:pt x="1225893" y="377909"/>
                  </a:lnTo>
                  <a:lnTo>
                    <a:pt x="1194259" y="414552"/>
                  </a:lnTo>
                  <a:lnTo>
                    <a:pt x="1162975" y="451504"/>
                  </a:lnTo>
                  <a:lnTo>
                    <a:pt x="1132045" y="488764"/>
                  </a:lnTo>
                  <a:lnTo>
                    <a:pt x="1101470" y="526328"/>
                  </a:lnTo>
                  <a:lnTo>
                    <a:pt x="1071255" y="564194"/>
                  </a:lnTo>
                  <a:lnTo>
                    <a:pt x="1041401" y="602359"/>
                  </a:lnTo>
                  <a:lnTo>
                    <a:pt x="1011911" y="640821"/>
                  </a:lnTo>
                  <a:lnTo>
                    <a:pt x="982787" y="679577"/>
                  </a:lnTo>
                  <a:lnTo>
                    <a:pt x="954032" y="718625"/>
                  </a:lnTo>
                  <a:lnTo>
                    <a:pt x="925650" y="757961"/>
                  </a:lnTo>
                  <a:lnTo>
                    <a:pt x="897641" y="797584"/>
                  </a:lnTo>
                  <a:lnTo>
                    <a:pt x="870009" y="837491"/>
                  </a:lnTo>
                  <a:lnTo>
                    <a:pt x="842757" y="877679"/>
                  </a:lnTo>
                  <a:lnTo>
                    <a:pt x="815887" y="918146"/>
                  </a:lnTo>
                  <a:lnTo>
                    <a:pt x="789401" y="958888"/>
                  </a:lnTo>
                  <a:lnTo>
                    <a:pt x="763303" y="999904"/>
                  </a:lnTo>
                  <a:lnTo>
                    <a:pt x="737595" y="1041190"/>
                  </a:lnTo>
                  <a:lnTo>
                    <a:pt x="712279" y="1082745"/>
                  </a:lnTo>
                  <a:lnTo>
                    <a:pt x="687358" y="1124565"/>
                  </a:lnTo>
                  <a:lnTo>
                    <a:pt x="662835" y="1166648"/>
                  </a:lnTo>
                  <a:lnTo>
                    <a:pt x="638712" y="1208992"/>
                  </a:lnTo>
                  <a:lnTo>
                    <a:pt x="614991" y="1251593"/>
                  </a:lnTo>
                  <a:lnTo>
                    <a:pt x="591677" y="1294450"/>
                  </a:lnTo>
                  <a:lnTo>
                    <a:pt x="568770" y="1337559"/>
                  </a:lnTo>
                  <a:lnTo>
                    <a:pt x="546274" y="1380918"/>
                  </a:lnTo>
                  <a:lnTo>
                    <a:pt x="524191" y="1424525"/>
                  </a:lnTo>
                  <a:lnTo>
                    <a:pt x="502525" y="1468376"/>
                  </a:lnTo>
                  <a:lnTo>
                    <a:pt x="481276" y="1512469"/>
                  </a:lnTo>
                  <a:lnTo>
                    <a:pt x="460449" y="1556802"/>
                  </a:lnTo>
                  <a:lnTo>
                    <a:pt x="440045" y="1601372"/>
                  </a:lnTo>
                  <a:lnTo>
                    <a:pt x="420067" y="1646177"/>
                  </a:lnTo>
                  <a:lnTo>
                    <a:pt x="400518" y="1691213"/>
                  </a:lnTo>
                  <a:lnTo>
                    <a:pt x="381401" y="1736478"/>
                  </a:lnTo>
                  <a:lnTo>
                    <a:pt x="362717" y="1781970"/>
                  </a:lnTo>
                  <a:lnTo>
                    <a:pt x="344471" y="1827686"/>
                  </a:lnTo>
                  <a:lnTo>
                    <a:pt x="326663" y="1873623"/>
                  </a:lnTo>
                  <a:lnTo>
                    <a:pt x="309297" y="1919779"/>
                  </a:lnTo>
                  <a:lnTo>
                    <a:pt x="292376" y="1966152"/>
                  </a:lnTo>
                  <a:lnTo>
                    <a:pt x="275901" y="2012738"/>
                  </a:lnTo>
                  <a:lnTo>
                    <a:pt x="259877" y="2059535"/>
                  </a:lnTo>
                  <a:lnTo>
                    <a:pt x="244304" y="2106540"/>
                  </a:lnTo>
                  <a:lnTo>
                    <a:pt x="229186" y="2153751"/>
                  </a:lnTo>
                  <a:lnTo>
                    <a:pt x="214526" y="2201165"/>
                  </a:lnTo>
                  <a:lnTo>
                    <a:pt x="200325" y="2248780"/>
                  </a:lnTo>
                  <a:lnTo>
                    <a:pt x="186587" y="2296593"/>
                  </a:lnTo>
                  <a:lnTo>
                    <a:pt x="173314" y="2344602"/>
                  </a:lnTo>
                  <a:lnTo>
                    <a:pt x="160509" y="2392803"/>
                  </a:lnTo>
                  <a:lnTo>
                    <a:pt x="148174" y="2441194"/>
                  </a:lnTo>
                  <a:lnTo>
                    <a:pt x="136313" y="2489774"/>
                  </a:lnTo>
                  <a:lnTo>
                    <a:pt x="124927" y="2538538"/>
                  </a:lnTo>
                  <a:lnTo>
                    <a:pt x="114018" y="2587484"/>
                  </a:lnTo>
                  <a:lnTo>
                    <a:pt x="103591" y="2636610"/>
                  </a:lnTo>
                  <a:lnTo>
                    <a:pt x="93647" y="2685914"/>
                  </a:lnTo>
                  <a:lnTo>
                    <a:pt x="84189" y="2735392"/>
                  </a:lnTo>
                  <a:lnTo>
                    <a:pt x="75220" y="2785043"/>
                  </a:lnTo>
                  <a:lnTo>
                    <a:pt x="66741" y="2834862"/>
                  </a:lnTo>
                  <a:lnTo>
                    <a:pt x="58757" y="2884849"/>
                  </a:lnTo>
                  <a:lnTo>
                    <a:pt x="51268" y="2934999"/>
                  </a:lnTo>
                  <a:lnTo>
                    <a:pt x="44279" y="2985312"/>
                  </a:lnTo>
                  <a:lnTo>
                    <a:pt x="37791" y="3035783"/>
                  </a:lnTo>
                  <a:lnTo>
                    <a:pt x="31807" y="3086411"/>
                  </a:lnTo>
                  <a:lnTo>
                    <a:pt x="26330" y="3137193"/>
                  </a:lnTo>
                  <a:lnTo>
                    <a:pt x="21362" y="3188126"/>
                  </a:lnTo>
                  <a:lnTo>
                    <a:pt x="16907" y="3239208"/>
                  </a:lnTo>
                  <a:lnTo>
                    <a:pt x="12965" y="3290435"/>
                  </a:lnTo>
                  <a:lnTo>
                    <a:pt x="9541" y="3341806"/>
                  </a:lnTo>
                  <a:lnTo>
                    <a:pt x="6636" y="3393318"/>
                  </a:lnTo>
                  <a:lnTo>
                    <a:pt x="4254" y="3444969"/>
                  </a:lnTo>
                  <a:lnTo>
                    <a:pt x="2397" y="3496755"/>
                  </a:lnTo>
                  <a:lnTo>
                    <a:pt x="1067" y="3548674"/>
                  </a:lnTo>
                  <a:lnTo>
                    <a:pt x="267" y="3600723"/>
                  </a:lnTo>
                  <a:lnTo>
                    <a:pt x="0" y="3652901"/>
                  </a:lnTo>
                  <a:lnTo>
                    <a:pt x="268" y="3705167"/>
                  </a:lnTo>
                  <a:lnTo>
                    <a:pt x="1071" y="3757305"/>
                  </a:lnTo>
                  <a:lnTo>
                    <a:pt x="2406" y="3809313"/>
                  </a:lnTo>
                  <a:lnTo>
                    <a:pt x="4270" y="3861187"/>
                  </a:lnTo>
                  <a:lnTo>
                    <a:pt x="6661" y="3912925"/>
                  </a:lnTo>
                  <a:lnTo>
                    <a:pt x="9577" y="3964524"/>
                  </a:lnTo>
                  <a:lnTo>
                    <a:pt x="13014" y="4015983"/>
                  </a:lnTo>
                  <a:lnTo>
                    <a:pt x="16970" y="4067297"/>
                  </a:lnTo>
                  <a:lnTo>
                    <a:pt x="21442" y="4118466"/>
                  </a:lnTo>
                  <a:lnTo>
                    <a:pt x="26428" y="4169485"/>
                  </a:lnTo>
                  <a:lnTo>
                    <a:pt x="31926" y="4220352"/>
                  </a:lnTo>
                  <a:lnTo>
                    <a:pt x="37931" y="4271065"/>
                  </a:lnTo>
                  <a:lnTo>
                    <a:pt x="44443" y="4321621"/>
                  </a:lnTo>
                  <a:lnTo>
                    <a:pt x="51458" y="4372018"/>
                  </a:lnTo>
                  <a:lnTo>
                    <a:pt x="58974" y="4422253"/>
                  </a:lnTo>
                  <a:lnTo>
                    <a:pt x="66988" y="4472323"/>
                  </a:lnTo>
                  <a:lnTo>
                    <a:pt x="75497" y="4522225"/>
                  </a:lnTo>
                  <a:lnTo>
                    <a:pt x="84499" y="4571957"/>
                  </a:lnTo>
                  <a:lnTo>
                    <a:pt x="93992" y="4621517"/>
                  </a:lnTo>
                  <a:lnTo>
                    <a:pt x="103972" y="4670902"/>
                  </a:lnTo>
                  <a:lnTo>
                    <a:pt x="114437" y="4720109"/>
                  </a:lnTo>
                  <a:lnTo>
                    <a:pt x="125384" y="4769135"/>
                  </a:lnTo>
                  <a:lnTo>
                    <a:pt x="136811" y="4817978"/>
                  </a:lnTo>
                  <a:lnTo>
                    <a:pt x="148716" y="4866636"/>
                  </a:lnTo>
                  <a:lnTo>
                    <a:pt x="161095" y="4915105"/>
                  </a:lnTo>
                  <a:lnTo>
                    <a:pt x="173946" y="4963383"/>
                  </a:lnTo>
                  <a:lnTo>
                    <a:pt x="187266" y="5011468"/>
                  </a:lnTo>
                  <a:lnTo>
                    <a:pt x="201053" y="5059356"/>
                  </a:lnTo>
                  <a:lnTo>
                    <a:pt x="215304" y="5107046"/>
                  </a:lnTo>
                  <a:lnTo>
                    <a:pt x="230016" y="5154534"/>
                  </a:lnTo>
                  <a:lnTo>
                    <a:pt x="245187" y="5201819"/>
                  </a:lnTo>
                  <a:lnTo>
                    <a:pt x="260815" y="5248896"/>
                  </a:lnTo>
                  <a:lnTo>
                    <a:pt x="276896" y="5295765"/>
                  </a:lnTo>
                  <a:lnTo>
                    <a:pt x="293428" y="5342421"/>
                  </a:lnTo>
                  <a:lnTo>
                    <a:pt x="310409" y="5388863"/>
                  </a:lnTo>
                  <a:lnTo>
                    <a:pt x="327835" y="5435088"/>
                  </a:lnTo>
                  <a:lnTo>
                    <a:pt x="345705" y="5481094"/>
                  </a:lnTo>
                  <a:lnTo>
                    <a:pt x="364015" y="5526876"/>
                  </a:lnTo>
                  <a:lnTo>
                    <a:pt x="382763" y="5572434"/>
                  </a:lnTo>
                  <a:lnTo>
                    <a:pt x="401947" y="5617765"/>
                  </a:lnTo>
                  <a:lnTo>
                    <a:pt x="421563" y="5662865"/>
                  </a:lnTo>
                  <a:lnTo>
                    <a:pt x="441609" y="5707732"/>
                  </a:lnTo>
                  <a:lnTo>
                    <a:pt x="462083" y="5752364"/>
                  </a:lnTo>
                  <a:lnTo>
                    <a:pt x="482981" y="5796758"/>
                  </a:lnTo>
                  <a:lnTo>
                    <a:pt x="504302" y="5840911"/>
                  </a:lnTo>
                  <a:lnTo>
                    <a:pt x="526043" y="5884821"/>
                  </a:lnTo>
                  <a:lnTo>
                    <a:pt x="548201" y="5928485"/>
                  </a:lnTo>
                  <a:lnTo>
                    <a:pt x="570773" y="5971901"/>
                  </a:lnTo>
                  <a:lnTo>
                    <a:pt x="593756" y="6015065"/>
                  </a:lnTo>
                  <a:lnTo>
                    <a:pt x="617149" y="6057976"/>
                  </a:lnTo>
                  <a:lnTo>
                    <a:pt x="640949" y="6100630"/>
                  </a:lnTo>
                  <a:lnTo>
                    <a:pt x="665153" y="6143025"/>
                  </a:lnTo>
                  <a:lnTo>
                    <a:pt x="689758" y="6185159"/>
                  </a:lnTo>
                  <a:lnTo>
                    <a:pt x="714761" y="6227028"/>
                  </a:lnTo>
                  <a:lnTo>
                    <a:pt x="740161" y="6268631"/>
                  </a:lnTo>
                  <a:lnTo>
                    <a:pt x="765954" y="6309964"/>
                  </a:lnTo>
                  <a:lnTo>
                    <a:pt x="792139" y="6351025"/>
                  </a:lnTo>
                  <a:lnTo>
                    <a:pt x="818711" y="6391811"/>
                  </a:lnTo>
                  <a:lnTo>
                    <a:pt x="845669" y="6432320"/>
                  </a:lnTo>
                  <a:lnTo>
                    <a:pt x="873010" y="6472549"/>
                  </a:lnTo>
                  <a:lnTo>
                    <a:pt x="900732" y="6512496"/>
                  </a:lnTo>
                  <a:lnTo>
                    <a:pt x="928832" y="6552157"/>
                  </a:lnTo>
                  <a:lnTo>
                    <a:pt x="957306" y="6591531"/>
                  </a:lnTo>
                  <a:lnTo>
                    <a:pt x="986154" y="6630614"/>
                  </a:lnTo>
                  <a:lnTo>
                    <a:pt x="1015371" y="6669404"/>
                  </a:lnTo>
                  <a:lnTo>
                    <a:pt x="1044956" y="6707899"/>
                  </a:lnTo>
                  <a:lnTo>
                    <a:pt x="1074905" y="6746095"/>
                  </a:lnTo>
                  <a:lnTo>
                    <a:pt x="1105216" y="6783990"/>
                  </a:lnTo>
                  <a:lnTo>
                    <a:pt x="1135888" y="6821582"/>
                  </a:lnTo>
                  <a:lnTo>
                    <a:pt x="1167384" y="6857999"/>
                  </a:lnTo>
                  <a:lnTo>
                    <a:pt x="8781288" y="6857999"/>
                  </a:lnTo>
                  <a:lnTo>
                    <a:pt x="8812784" y="6821582"/>
                  </a:lnTo>
                  <a:lnTo>
                    <a:pt x="8843455" y="6783990"/>
                  </a:lnTo>
                  <a:lnTo>
                    <a:pt x="8873766" y="6746095"/>
                  </a:lnTo>
                  <a:lnTo>
                    <a:pt x="8903716" y="6707899"/>
                  </a:lnTo>
                  <a:lnTo>
                    <a:pt x="8933300" y="6669404"/>
                  </a:lnTo>
                  <a:lnTo>
                    <a:pt x="8962517" y="6630614"/>
                  </a:lnTo>
                  <a:lnTo>
                    <a:pt x="8991365" y="6591531"/>
                  </a:lnTo>
                  <a:lnTo>
                    <a:pt x="9019839" y="6552157"/>
                  </a:lnTo>
                  <a:lnTo>
                    <a:pt x="9047939" y="6512496"/>
                  </a:lnTo>
                  <a:lnTo>
                    <a:pt x="9075661" y="6472549"/>
                  </a:lnTo>
                  <a:lnTo>
                    <a:pt x="9103002" y="6432320"/>
                  </a:lnTo>
                  <a:lnTo>
                    <a:pt x="9129960" y="6391811"/>
                  </a:lnTo>
                  <a:lnTo>
                    <a:pt x="9156532" y="6351025"/>
                  </a:lnTo>
                  <a:lnTo>
                    <a:pt x="9182717" y="6309964"/>
                  </a:lnTo>
                  <a:lnTo>
                    <a:pt x="9208510" y="6268631"/>
                  </a:lnTo>
                  <a:lnTo>
                    <a:pt x="9233910" y="6227028"/>
                  </a:lnTo>
                  <a:lnTo>
                    <a:pt x="9258913" y="6185159"/>
                  </a:lnTo>
                  <a:lnTo>
                    <a:pt x="9283518" y="6143025"/>
                  </a:lnTo>
                  <a:lnTo>
                    <a:pt x="9307722" y="6100630"/>
                  </a:lnTo>
                  <a:lnTo>
                    <a:pt x="9331522" y="6057976"/>
                  </a:lnTo>
                  <a:lnTo>
                    <a:pt x="9354915" y="6015065"/>
                  </a:lnTo>
                  <a:lnTo>
                    <a:pt x="9377898" y="5971901"/>
                  </a:lnTo>
                  <a:lnTo>
                    <a:pt x="9400470" y="5928485"/>
                  </a:lnTo>
                  <a:lnTo>
                    <a:pt x="9422628" y="5884821"/>
                  </a:lnTo>
                  <a:lnTo>
                    <a:pt x="9444369" y="5840911"/>
                  </a:lnTo>
                  <a:lnTo>
                    <a:pt x="9465690" y="5796758"/>
                  </a:lnTo>
                  <a:lnTo>
                    <a:pt x="9486588" y="5752364"/>
                  </a:lnTo>
                  <a:lnTo>
                    <a:pt x="9507062" y="5707732"/>
                  </a:lnTo>
                  <a:lnTo>
                    <a:pt x="9527108" y="5662865"/>
                  </a:lnTo>
                  <a:lnTo>
                    <a:pt x="9546724" y="5617765"/>
                  </a:lnTo>
                  <a:lnTo>
                    <a:pt x="9565908" y="5572434"/>
                  </a:lnTo>
                  <a:lnTo>
                    <a:pt x="9584656" y="5526876"/>
                  </a:lnTo>
                  <a:lnTo>
                    <a:pt x="9602966" y="5481094"/>
                  </a:lnTo>
                  <a:lnTo>
                    <a:pt x="9620836" y="5435088"/>
                  </a:lnTo>
                  <a:lnTo>
                    <a:pt x="9638262" y="5388863"/>
                  </a:lnTo>
                  <a:lnTo>
                    <a:pt x="9655243" y="5342421"/>
                  </a:lnTo>
                  <a:lnTo>
                    <a:pt x="9671775" y="5295765"/>
                  </a:lnTo>
                  <a:lnTo>
                    <a:pt x="9687856" y="5248896"/>
                  </a:lnTo>
                  <a:lnTo>
                    <a:pt x="9703484" y="5201819"/>
                  </a:lnTo>
                  <a:lnTo>
                    <a:pt x="9718655" y="5154534"/>
                  </a:lnTo>
                  <a:lnTo>
                    <a:pt x="9733367" y="5107046"/>
                  </a:lnTo>
                  <a:lnTo>
                    <a:pt x="9747618" y="5059356"/>
                  </a:lnTo>
                  <a:lnTo>
                    <a:pt x="9761405" y="5011468"/>
                  </a:lnTo>
                  <a:lnTo>
                    <a:pt x="9774725" y="4963383"/>
                  </a:lnTo>
                  <a:lnTo>
                    <a:pt x="9787576" y="4915105"/>
                  </a:lnTo>
                  <a:lnTo>
                    <a:pt x="9799955" y="4866636"/>
                  </a:lnTo>
                  <a:lnTo>
                    <a:pt x="9811860" y="4817978"/>
                  </a:lnTo>
                  <a:lnTo>
                    <a:pt x="9823287" y="4769135"/>
                  </a:lnTo>
                  <a:lnTo>
                    <a:pt x="9834234" y="4720109"/>
                  </a:lnTo>
                  <a:lnTo>
                    <a:pt x="9844699" y="4670902"/>
                  </a:lnTo>
                  <a:lnTo>
                    <a:pt x="9854679" y="4621517"/>
                  </a:lnTo>
                  <a:lnTo>
                    <a:pt x="9864172" y="4571957"/>
                  </a:lnTo>
                  <a:lnTo>
                    <a:pt x="9873174" y="4522225"/>
                  </a:lnTo>
                  <a:lnTo>
                    <a:pt x="9881683" y="4472323"/>
                  </a:lnTo>
                  <a:lnTo>
                    <a:pt x="9889697" y="4422253"/>
                  </a:lnTo>
                  <a:lnTo>
                    <a:pt x="9897213" y="4372018"/>
                  </a:lnTo>
                  <a:lnTo>
                    <a:pt x="9904228" y="4321621"/>
                  </a:lnTo>
                  <a:lnTo>
                    <a:pt x="9910740" y="4271065"/>
                  </a:lnTo>
                  <a:lnTo>
                    <a:pt x="9916745" y="4220352"/>
                  </a:lnTo>
                  <a:lnTo>
                    <a:pt x="9922243" y="4169485"/>
                  </a:lnTo>
                  <a:lnTo>
                    <a:pt x="9927229" y="4118466"/>
                  </a:lnTo>
                  <a:lnTo>
                    <a:pt x="9931701" y="4067297"/>
                  </a:lnTo>
                  <a:lnTo>
                    <a:pt x="9935657" y="4015983"/>
                  </a:lnTo>
                  <a:lnTo>
                    <a:pt x="9939094" y="3964524"/>
                  </a:lnTo>
                  <a:lnTo>
                    <a:pt x="9942010" y="3912925"/>
                  </a:lnTo>
                  <a:lnTo>
                    <a:pt x="9944401" y="3861187"/>
                  </a:lnTo>
                  <a:lnTo>
                    <a:pt x="9946265" y="3809313"/>
                  </a:lnTo>
                  <a:lnTo>
                    <a:pt x="9947600" y="3757305"/>
                  </a:lnTo>
                  <a:lnTo>
                    <a:pt x="9948403" y="3705167"/>
                  </a:lnTo>
                  <a:lnTo>
                    <a:pt x="9948671" y="3652901"/>
                  </a:lnTo>
                  <a:lnTo>
                    <a:pt x="9948404" y="3600723"/>
                  </a:lnTo>
                  <a:lnTo>
                    <a:pt x="9947604" y="3548674"/>
                  </a:lnTo>
                  <a:lnTo>
                    <a:pt x="9946274" y="3496755"/>
                  </a:lnTo>
                  <a:lnTo>
                    <a:pt x="9944417" y="3444969"/>
                  </a:lnTo>
                  <a:lnTo>
                    <a:pt x="9942035" y="3393318"/>
                  </a:lnTo>
                  <a:lnTo>
                    <a:pt x="9939130" y="3341806"/>
                  </a:lnTo>
                  <a:lnTo>
                    <a:pt x="9935706" y="3290435"/>
                  </a:lnTo>
                  <a:lnTo>
                    <a:pt x="9931764" y="3239208"/>
                  </a:lnTo>
                  <a:lnTo>
                    <a:pt x="9927309" y="3188126"/>
                  </a:lnTo>
                  <a:lnTo>
                    <a:pt x="9922341" y="3137193"/>
                  </a:lnTo>
                  <a:lnTo>
                    <a:pt x="9916864" y="3086411"/>
                  </a:lnTo>
                  <a:lnTo>
                    <a:pt x="9910880" y="3035783"/>
                  </a:lnTo>
                  <a:lnTo>
                    <a:pt x="9904392" y="2985312"/>
                  </a:lnTo>
                  <a:lnTo>
                    <a:pt x="9897403" y="2934999"/>
                  </a:lnTo>
                  <a:lnTo>
                    <a:pt x="9889914" y="2884849"/>
                  </a:lnTo>
                  <a:lnTo>
                    <a:pt x="9881930" y="2834862"/>
                  </a:lnTo>
                  <a:lnTo>
                    <a:pt x="9873451" y="2785043"/>
                  </a:lnTo>
                  <a:lnTo>
                    <a:pt x="9864482" y="2735392"/>
                  </a:lnTo>
                  <a:lnTo>
                    <a:pt x="9855024" y="2685914"/>
                  </a:lnTo>
                  <a:lnTo>
                    <a:pt x="9845080" y="2636610"/>
                  </a:lnTo>
                  <a:lnTo>
                    <a:pt x="9834653" y="2587484"/>
                  </a:lnTo>
                  <a:lnTo>
                    <a:pt x="9823744" y="2538538"/>
                  </a:lnTo>
                  <a:lnTo>
                    <a:pt x="9812358" y="2489774"/>
                  </a:lnTo>
                  <a:lnTo>
                    <a:pt x="9800497" y="2441194"/>
                  </a:lnTo>
                  <a:lnTo>
                    <a:pt x="9788162" y="2392803"/>
                  </a:lnTo>
                  <a:lnTo>
                    <a:pt x="9775357" y="2344602"/>
                  </a:lnTo>
                  <a:lnTo>
                    <a:pt x="9762084" y="2296593"/>
                  </a:lnTo>
                  <a:lnTo>
                    <a:pt x="9748346" y="2248780"/>
                  </a:lnTo>
                  <a:lnTo>
                    <a:pt x="9734145" y="2201165"/>
                  </a:lnTo>
                  <a:lnTo>
                    <a:pt x="9719485" y="2153751"/>
                  </a:lnTo>
                  <a:lnTo>
                    <a:pt x="9704367" y="2106540"/>
                  </a:lnTo>
                  <a:lnTo>
                    <a:pt x="9688794" y="2059535"/>
                  </a:lnTo>
                  <a:lnTo>
                    <a:pt x="9672770" y="2012738"/>
                  </a:lnTo>
                  <a:lnTo>
                    <a:pt x="9656295" y="1966152"/>
                  </a:lnTo>
                  <a:lnTo>
                    <a:pt x="9639374" y="1919779"/>
                  </a:lnTo>
                  <a:lnTo>
                    <a:pt x="9622008" y="1873623"/>
                  </a:lnTo>
                  <a:lnTo>
                    <a:pt x="9604200" y="1827686"/>
                  </a:lnTo>
                  <a:lnTo>
                    <a:pt x="9585954" y="1781970"/>
                  </a:lnTo>
                  <a:lnTo>
                    <a:pt x="9567270" y="1736478"/>
                  </a:lnTo>
                  <a:lnTo>
                    <a:pt x="9548153" y="1691213"/>
                  </a:lnTo>
                  <a:lnTo>
                    <a:pt x="9528604" y="1646177"/>
                  </a:lnTo>
                  <a:lnTo>
                    <a:pt x="9508626" y="1601372"/>
                  </a:lnTo>
                  <a:lnTo>
                    <a:pt x="9488222" y="1556802"/>
                  </a:lnTo>
                  <a:lnTo>
                    <a:pt x="9467395" y="1512469"/>
                  </a:lnTo>
                  <a:lnTo>
                    <a:pt x="9446146" y="1468376"/>
                  </a:lnTo>
                  <a:lnTo>
                    <a:pt x="9424480" y="1424525"/>
                  </a:lnTo>
                  <a:lnTo>
                    <a:pt x="9402397" y="1380918"/>
                  </a:lnTo>
                  <a:lnTo>
                    <a:pt x="9379901" y="1337559"/>
                  </a:lnTo>
                  <a:lnTo>
                    <a:pt x="9356994" y="1294450"/>
                  </a:lnTo>
                  <a:lnTo>
                    <a:pt x="9333680" y="1251593"/>
                  </a:lnTo>
                  <a:lnTo>
                    <a:pt x="9309959" y="1208992"/>
                  </a:lnTo>
                  <a:lnTo>
                    <a:pt x="9285836" y="1166648"/>
                  </a:lnTo>
                  <a:lnTo>
                    <a:pt x="9261313" y="1124565"/>
                  </a:lnTo>
                  <a:lnTo>
                    <a:pt x="9236392" y="1082745"/>
                  </a:lnTo>
                  <a:lnTo>
                    <a:pt x="9211076" y="1041190"/>
                  </a:lnTo>
                  <a:lnTo>
                    <a:pt x="9185368" y="999904"/>
                  </a:lnTo>
                  <a:lnTo>
                    <a:pt x="9159270" y="958888"/>
                  </a:lnTo>
                  <a:lnTo>
                    <a:pt x="9132784" y="918146"/>
                  </a:lnTo>
                  <a:lnTo>
                    <a:pt x="9105914" y="877679"/>
                  </a:lnTo>
                  <a:lnTo>
                    <a:pt x="9078662" y="837491"/>
                  </a:lnTo>
                  <a:lnTo>
                    <a:pt x="9051030" y="797584"/>
                  </a:lnTo>
                  <a:lnTo>
                    <a:pt x="9023021" y="757961"/>
                  </a:lnTo>
                  <a:lnTo>
                    <a:pt x="8994639" y="718625"/>
                  </a:lnTo>
                  <a:lnTo>
                    <a:pt x="8965884" y="679577"/>
                  </a:lnTo>
                  <a:lnTo>
                    <a:pt x="8936760" y="640821"/>
                  </a:lnTo>
                  <a:lnTo>
                    <a:pt x="8907270" y="602359"/>
                  </a:lnTo>
                  <a:lnTo>
                    <a:pt x="8877416" y="564194"/>
                  </a:lnTo>
                  <a:lnTo>
                    <a:pt x="8847201" y="526328"/>
                  </a:lnTo>
                  <a:lnTo>
                    <a:pt x="8816626" y="488764"/>
                  </a:lnTo>
                  <a:lnTo>
                    <a:pt x="8785696" y="451504"/>
                  </a:lnTo>
                  <a:lnTo>
                    <a:pt x="8754412" y="414552"/>
                  </a:lnTo>
                  <a:lnTo>
                    <a:pt x="8722778" y="377909"/>
                  </a:lnTo>
                  <a:lnTo>
                    <a:pt x="8690795" y="341579"/>
                  </a:lnTo>
                  <a:lnTo>
                    <a:pt x="8658466" y="305564"/>
                  </a:lnTo>
                  <a:lnTo>
                    <a:pt x="8625794" y="269866"/>
                  </a:lnTo>
                  <a:lnTo>
                    <a:pt x="8592782" y="234488"/>
                  </a:lnTo>
                  <a:lnTo>
                    <a:pt x="8559432" y="199433"/>
                  </a:lnTo>
                  <a:lnTo>
                    <a:pt x="8525746" y="164703"/>
                  </a:lnTo>
                  <a:lnTo>
                    <a:pt x="8491728" y="130301"/>
                  </a:lnTo>
                  <a:lnTo>
                    <a:pt x="83552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0" name="Google Shape;270;p15"/>
          <p:cNvSpPr txBox="1"/>
          <p:nvPr>
            <p:ph type="title"/>
          </p:nvPr>
        </p:nvSpPr>
        <p:spPr>
          <a:xfrm>
            <a:off x="2716150" y="2708525"/>
            <a:ext cx="7641600" cy="11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>
                <a:solidFill>
                  <a:srgbClr val="000000"/>
                </a:solidFill>
              </a:rPr>
              <a:t>Recommendations</a:t>
            </a:r>
            <a:endParaRPr sz="7200"/>
          </a:p>
        </p:txBody>
      </p:sp>
      <p:sp>
        <p:nvSpPr>
          <p:cNvPr id="271" name="Google Shape;271;p15"/>
          <p:cNvSpPr/>
          <p:nvPr/>
        </p:nvSpPr>
        <p:spPr>
          <a:xfrm>
            <a:off x="3718559" y="5524500"/>
            <a:ext cx="4754880" cy="27940"/>
          </a:xfrm>
          <a:custGeom>
            <a:rect b="b" l="l" r="r" t="t"/>
            <a:pathLst>
              <a:path extrusionOk="0" h="27939" w="4754880">
                <a:moveTo>
                  <a:pt x="4754880" y="0"/>
                </a:moveTo>
                <a:lnTo>
                  <a:pt x="0" y="0"/>
                </a:lnTo>
                <a:lnTo>
                  <a:pt x="0" y="27431"/>
                </a:lnTo>
                <a:lnTo>
                  <a:pt x="4754880" y="27431"/>
                </a:lnTo>
                <a:lnTo>
                  <a:pt x="4754880" y="0"/>
                </a:lnTo>
                <a:close/>
              </a:path>
            </a:pathLst>
          </a:custGeom>
          <a:solidFill>
            <a:srgbClr val="EC7C3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6"/>
          <p:cNvSpPr txBox="1"/>
          <p:nvPr>
            <p:ph type="title"/>
          </p:nvPr>
        </p:nvSpPr>
        <p:spPr>
          <a:xfrm>
            <a:off x="887374" y="650189"/>
            <a:ext cx="6290945" cy="8489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400" u="sng">
                <a:solidFill>
                  <a:srgbClr val="000000"/>
                </a:solidFill>
              </a:rPr>
              <a:t> Analysis Report</a:t>
            </a:r>
            <a:endParaRPr sz="5400"/>
          </a:p>
        </p:txBody>
      </p:sp>
      <p:grpSp>
        <p:nvGrpSpPr>
          <p:cNvPr id="277" name="Google Shape;277;p16"/>
          <p:cNvGrpSpPr/>
          <p:nvPr/>
        </p:nvGrpSpPr>
        <p:grpSpPr>
          <a:xfrm>
            <a:off x="0" y="1997963"/>
            <a:ext cx="11695430" cy="4611612"/>
            <a:chOff x="0" y="1997963"/>
            <a:chExt cx="11695430" cy="4611612"/>
          </a:xfrm>
        </p:grpSpPr>
        <p:sp>
          <p:nvSpPr>
            <p:cNvPr id="278" name="Google Shape;278;p16"/>
            <p:cNvSpPr/>
            <p:nvPr/>
          </p:nvSpPr>
          <p:spPr>
            <a:xfrm>
              <a:off x="0" y="1997963"/>
              <a:ext cx="11695430" cy="783590"/>
            </a:xfrm>
            <a:custGeom>
              <a:rect b="b" l="l" r="r" t="t"/>
              <a:pathLst>
                <a:path extrusionOk="0" h="783589" w="11695430">
                  <a:moveTo>
                    <a:pt x="11454371" y="1524"/>
                  </a:moveTo>
                  <a:lnTo>
                    <a:pt x="0" y="1524"/>
                  </a:lnTo>
                  <a:lnTo>
                    <a:pt x="0" y="783336"/>
                  </a:lnTo>
                  <a:lnTo>
                    <a:pt x="11454371" y="783336"/>
                  </a:lnTo>
                  <a:lnTo>
                    <a:pt x="11454371" y="1524"/>
                  </a:lnTo>
                  <a:close/>
                </a:path>
                <a:path extrusionOk="0" h="783589" w="11695430">
                  <a:moveTo>
                    <a:pt x="11695176" y="0"/>
                  </a:moveTo>
                  <a:lnTo>
                    <a:pt x="11542776" y="0"/>
                  </a:lnTo>
                  <a:lnTo>
                    <a:pt x="11542776" y="781812"/>
                  </a:lnTo>
                  <a:lnTo>
                    <a:pt x="11695176" y="781812"/>
                  </a:lnTo>
                  <a:lnTo>
                    <a:pt x="11695176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6"/>
            <p:cNvSpPr/>
            <p:nvPr/>
          </p:nvSpPr>
          <p:spPr>
            <a:xfrm>
              <a:off x="0" y="2188451"/>
              <a:ext cx="11515344" cy="4421124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6"/>
            <p:cNvSpPr/>
            <p:nvPr/>
          </p:nvSpPr>
          <p:spPr>
            <a:xfrm>
              <a:off x="0" y="2203704"/>
              <a:ext cx="11383010" cy="4147185"/>
            </a:xfrm>
            <a:custGeom>
              <a:rect b="b" l="l" r="r" t="t"/>
              <a:pathLst>
                <a:path extrusionOk="0" h="4147185" w="11383010">
                  <a:moveTo>
                    <a:pt x="11382756" y="0"/>
                  </a:moveTo>
                  <a:lnTo>
                    <a:pt x="0" y="0"/>
                  </a:lnTo>
                  <a:lnTo>
                    <a:pt x="0" y="4146804"/>
                  </a:lnTo>
                  <a:lnTo>
                    <a:pt x="11382756" y="4146804"/>
                  </a:lnTo>
                  <a:lnTo>
                    <a:pt x="113827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6"/>
            <p:cNvSpPr/>
            <p:nvPr/>
          </p:nvSpPr>
          <p:spPr>
            <a:xfrm>
              <a:off x="1799844" y="2598420"/>
              <a:ext cx="8091170" cy="3438525"/>
            </a:xfrm>
            <a:custGeom>
              <a:rect b="b" l="l" r="r" t="t"/>
              <a:pathLst>
                <a:path extrusionOk="0" h="3438525" w="8091170">
                  <a:moveTo>
                    <a:pt x="7517891" y="0"/>
                  </a:moveTo>
                  <a:lnTo>
                    <a:pt x="573024" y="0"/>
                  </a:lnTo>
                  <a:lnTo>
                    <a:pt x="526025" y="1899"/>
                  </a:lnTo>
                  <a:lnTo>
                    <a:pt x="480073" y="7499"/>
                  </a:lnTo>
                  <a:lnTo>
                    <a:pt x="435315" y="16652"/>
                  </a:lnTo>
                  <a:lnTo>
                    <a:pt x="391899" y="29212"/>
                  </a:lnTo>
                  <a:lnTo>
                    <a:pt x="349972" y="45029"/>
                  </a:lnTo>
                  <a:lnTo>
                    <a:pt x="309681" y="63957"/>
                  </a:lnTo>
                  <a:lnTo>
                    <a:pt x="271174" y="85849"/>
                  </a:lnTo>
                  <a:lnTo>
                    <a:pt x="234598" y="110557"/>
                  </a:lnTo>
                  <a:lnTo>
                    <a:pt x="200101" y="137933"/>
                  </a:lnTo>
                  <a:lnTo>
                    <a:pt x="167830" y="167830"/>
                  </a:lnTo>
                  <a:lnTo>
                    <a:pt x="137933" y="200101"/>
                  </a:lnTo>
                  <a:lnTo>
                    <a:pt x="110557" y="234598"/>
                  </a:lnTo>
                  <a:lnTo>
                    <a:pt x="85849" y="271174"/>
                  </a:lnTo>
                  <a:lnTo>
                    <a:pt x="63957" y="309681"/>
                  </a:lnTo>
                  <a:lnTo>
                    <a:pt x="45029" y="349972"/>
                  </a:lnTo>
                  <a:lnTo>
                    <a:pt x="29212" y="391899"/>
                  </a:lnTo>
                  <a:lnTo>
                    <a:pt x="16652" y="435315"/>
                  </a:lnTo>
                  <a:lnTo>
                    <a:pt x="7499" y="480073"/>
                  </a:lnTo>
                  <a:lnTo>
                    <a:pt x="1899" y="526025"/>
                  </a:lnTo>
                  <a:lnTo>
                    <a:pt x="0" y="573024"/>
                  </a:lnTo>
                  <a:lnTo>
                    <a:pt x="0" y="2865119"/>
                  </a:lnTo>
                  <a:lnTo>
                    <a:pt x="1899" y="2912124"/>
                  </a:lnTo>
                  <a:lnTo>
                    <a:pt x="7499" y="2958081"/>
                  </a:lnTo>
                  <a:lnTo>
                    <a:pt x="16652" y="3002844"/>
                  </a:lnTo>
                  <a:lnTo>
                    <a:pt x="29212" y="3046265"/>
                  </a:lnTo>
                  <a:lnTo>
                    <a:pt x="45029" y="3088197"/>
                  </a:lnTo>
                  <a:lnTo>
                    <a:pt x="63957" y="3128493"/>
                  </a:lnTo>
                  <a:lnTo>
                    <a:pt x="85849" y="3167004"/>
                  </a:lnTo>
                  <a:lnTo>
                    <a:pt x="110557" y="3203584"/>
                  </a:lnTo>
                  <a:lnTo>
                    <a:pt x="137933" y="3238085"/>
                  </a:lnTo>
                  <a:lnTo>
                    <a:pt x="167830" y="3270359"/>
                  </a:lnTo>
                  <a:lnTo>
                    <a:pt x="200101" y="3300259"/>
                  </a:lnTo>
                  <a:lnTo>
                    <a:pt x="234598" y="3327639"/>
                  </a:lnTo>
                  <a:lnTo>
                    <a:pt x="271174" y="3352349"/>
                  </a:lnTo>
                  <a:lnTo>
                    <a:pt x="309681" y="3374243"/>
                  </a:lnTo>
                  <a:lnTo>
                    <a:pt x="349972" y="3393173"/>
                  </a:lnTo>
                  <a:lnTo>
                    <a:pt x="391899" y="3408992"/>
                  </a:lnTo>
                  <a:lnTo>
                    <a:pt x="435315" y="3421552"/>
                  </a:lnTo>
                  <a:lnTo>
                    <a:pt x="480073" y="3430707"/>
                  </a:lnTo>
                  <a:lnTo>
                    <a:pt x="526025" y="3436307"/>
                  </a:lnTo>
                  <a:lnTo>
                    <a:pt x="573024" y="3438207"/>
                  </a:lnTo>
                  <a:lnTo>
                    <a:pt x="7517891" y="3438207"/>
                  </a:lnTo>
                  <a:lnTo>
                    <a:pt x="7564890" y="3436307"/>
                  </a:lnTo>
                  <a:lnTo>
                    <a:pt x="7610842" y="3430707"/>
                  </a:lnTo>
                  <a:lnTo>
                    <a:pt x="7655600" y="3421552"/>
                  </a:lnTo>
                  <a:lnTo>
                    <a:pt x="7699016" y="3408992"/>
                  </a:lnTo>
                  <a:lnTo>
                    <a:pt x="7740943" y="3393173"/>
                  </a:lnTo>
                  <a:lnTo>
                    <a:pt x="7781234" y="3374243"/>
                  </a:lnTo>
                  <a:lnTo>
                    <a:pt x="7819741" y="3352349"/>
                  </a:lnTo>
                  <a:lnTo>
                    <a:pt x="7856317" y="3327639"/>
                  </a:lnTo>
                  <a:lnTo>
                    <a:pt x="7890814" y="3300259"/>
                  </a:lnTo>
                  <a:lnTo>
                    <a:pt x="7923085" y="3270359"/>
                  </a:lnTo>
                  <a:lnTo>
                    <a:pt x="7952982" y="3238085"/>
                  </a:lnTo>
                  <a:lnTo>
                    <a:pt x="7980358" y="3203584"/>
                  </a:lnTo>
                  <a:lnTo>
                    <a:pt x="8005066" y="3167004"/>
                  </a:lnTo>
                  <a:lnTo>
                    <a:pt x="8026958" y="3128493"/>
                  </a:lnTo>
                  <a:lnTo>
                    <a:pt x="8045886" y="3088197"/>
                  </a:lnTo>
                  <a:lnTo>
                    <a:pt x="8061703" y="3046265"/>
                  </a:lnTo>
                  <a:lnTo>
                    <a:pt x="8074263" y="3002844"/>
                  </a:lnTo>
                  <a:lnTo>
                    <a:pt x="8083416" y="2958081"/>
                  </a:lnTo>
                  <a:lnTo>
                    <a:pt x="8089016" y="2912124"/>
                  </a:lnTo>
                  <a:lnTo>
                    <a:pt x="8090915" y="2865119"/>
                  </a:lnTo>
                  <a:lnTo>
                    <a:pt x="8090915" y="573024"/>
                  </a:lnTo>
                  <a:lnTo>
                    <a:pt x="8089016" y="526025"/>
                  </a:lnTo>
                  <a:lnTo>
                    <a:pt x="8083416" y="480073"/>
                  </a:lnTo>
                  <a:lnTo>
                    <a:pt x="8074263" y="435315"/>
                  </a:lnTo>
                  <a:lnTo>
                    <a:pt x="8061703" y="391899"/>
                  </a:lnTo>
                  <a:lnTo>
                    <a:pt x="8045886" y="349972"/>
                  </a:lnTo>
                  <a:lnTo>
                    <a:pt x="8026958" y="309681"/>
                  </a:lnTo>
                  <a:lnTo>
                    <a:pt x="8005066" y="271174"/>
                  </a:lnTo>
                  <a:lnTo>
                    <a:pt x="7980358" y="234598"/>
                  </a:lnTo>
                  <a:lnTo>
                    <a:pt x="7952982" y="200101"/>
                  </a:lnTo>
                  <a:lnTo>
                    <a:pt x="7923085" y="167830"/>
                  </a:lnTo>
                  <a:lnTo>
                    <a:pt x="7890814" y="137933"/>
                  </a:lnTo>
                  <a:lnTo>
                    <a:pt x="7856317" y="110557"/>
                  </a:lnTo>
                  <a:lnTo>
                    <a:pt x="7819741" y="85849"/>
                  </a:lnTo>
                  <a:lnTo>
                    <a:pt x="7781234" y="63957"/>
                  </a:lnTo>
                  <a:lnTo>
                    <a:pt x="7740943" y="45029"/>
                  </a:lnTo>
                  <a:lnTo>
                    <a:pt x="7699016" y="29212"/>
                  </a:lnTo>
                  <a:lnTo>
                    <a:pt x="7655600" y="16652"/>
                  </a:lnTo>
                  <a:lnTo>
                    <a:pt x="7610842" y="7499"/>
                  </a:lnTo>
                  <a:lnTo>
                    <a:pt x="7564890" y="1899"/>
                  </a:lnTo>
                  <a:lnTo>
                    <a:pt x="7517891" y="0"/>
                  </a:lnTo>
                  <a:close/>
                </a:path>
              </a:pathLst>
            </a:custGeom>
            <a:solidFill>
              <a:srgbClr val="FFF1C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6"/>
            <p:cNvSpPr/>
            <p:nvPr/>
          </p:nvSpPr>
          <p:spPr>
            <a:xfrm>
              <a:off x="1799844" y="2598420"/>
              <a:ext cx="8091170" cy="3438525"/>
            </a:xfrm>
            <a:custGeom>
              <a:rect b="b" l="l" r="r" t="t"/>
              <a:pathLst>
                <a:path extrusionOk="0" h="3438525" w="8091170">
                  <a:moveTo>
                    <a:pt x="0" y="573024"/>
                  </a:moveTo>
                  <a:lnTo>
                    <a:pt x="1899" y="526025"/>
                  </a:lnTo>
                  <a:lnTo>
                    <a:pt x="7499" y="480073"/>
                  </a:lnTo>
                  <a:lnTo>
                    <a:pt x="16652" y="435315"/>
                  </a:lnTo>
                  <a:lnTo>
                    <a:pt x="29212" y="391899"/>
                  </a:lnTo>
                  <a:lnTo>
                    <a:pt x="45029" y="349972"/>
                  </a:lnTo>
                  <a:lnTo>
                    <a:pt x="63957" y="309681"/>
                  </a:lnTo>
                  <a:lnTo>
                    <a:pt x="85849" y="271174"/>
                  </a:lnTo>
                  <a:lnTo>
                    <a:pt x="110557" y="234598"/>
                  </a:lnTo>
                  <a:lnTo>
                    <a:pt x="137933" y="200101"/>
                  </a:lnTo>
                  <a:lnTo>
                    <a:pt x="167830" y="167830"/>
                  </a:lnTo>
                  <a:lnTo>
                    <a:pt x="200101" y="137933"/>
                  </a:lnTo>
                  <a:lnTo>
                    <a:pt x="234598" y="110557"/>
                  </a:lnTo>
                  <a:lnTo>
                    <a:pt x="271174" y="85849"/>
                  </a:lnTo>
                  <a:lnTo>
                    <a:pt x="309681" y="63957"/>
                  </a:lnTo>
                  <a:lnTo>
                    <a:pt x="349972" y="45029"/>
                  </a:lnTo>
                  <a:lnTo>
                    <a:pt x="391899" y="29212"/>
                  </a:lnTo>
                  <a:lnTo>
                    <a:pt x="435315" y="16652"/>
                  </a:lnTo>
                  <a:lnTo>
                    <a:pt x="480073" y="7499"/>
                  </a:lnTo>
                  <a:lnTo>
                    <a:pt x="526025" y="1899"/>
                  </a:lnTo>
                  <a:lnTo>
                    <a:pt x="573024" y="0"/>
                  </a:lnTo>
                  <a:lnTo>
                    <a:pt x="7517891" y="0"/>
                  </a:lnTo>
                  <a:lnTo>
                    <a:pt x="7564890" y="1899"/>
                  </a:lnTo>
                  <a:lnTo>
                    <a:pt x="7610842" y="7499"/>
                  </a:lnTo>
                  <a:lnTo>
                    <a:pt x="7655600" y="16652"/>
                  </a:lnTo>
                  <a:lnTo>
                    <a:pt x="7699016" y="29212"/>
                  </a:lnTo>
                  <a:lnTo>
                    <a:pt x="7740943" y="45029"/>
                  </a:lnTo>
                  <a:lnTo>
                    <a:pt x="7781234" y="63957"/>
                  </a:lnTo>
                  <a:lnTo>
                    <a:pt x="7819741" y="85849"/>
                  </a:lnTo>
                  <a:lnTo>
                    <a:pt x="7856317" y="110557"/>
                  </a:lnTo>
                  <a:lnTo>
                    <a:pt x="7890814" y="137933"/>
                  </a:lnTo>
                  <a:lnTo>
                    <a:pt x="7923085" y="167830"/>
                  </a:lnTo>
                  <a:lnTo>
                    <a:pt x="7952982" y="200101"/>
                  </a:lnTo>
                  <a:lnTo>
                    <a:pt x="7980358" y="234598"/>
                  </a:lnTo>
                  <a:lnTo>
                    <a:pt x="8005066" y="271174"/>
                  </a:lnTo>
                  <a:lnTo>
                    <a:pt x="8026958" y="309681"/>
                  </a:lnTo>
                  <a:lnTo>
                    <a:pt x="8045886" y="349972"/>
                  </a:lnTo>
                  <a:lnTo>
                    <a:pt x="8061703" y="391899"/>
                  </a:lnTo>
                  <a:lnTo>
                    <a:pt x="8074263" y="435315"/>
                  </a:lnTo>
                  <a:lnTo>
                    <a:pt x="8083416" y="480073"/>
                  </a:lnTo>
                  <a:lnTo>
                    <a:pt x="8089016" y="526025"/>
                  </a:lnTo>
                  <a:lnTo>
                    <a:pt x="8090915" y="573024"/>
                  </a:lnTo>
                  <a:lnTo>
                    <a:pt x="8090915" y="2865119"/>
                  </a:lnTo>
                  <a:lnTo>
                    <a:pt x="8089016" y="2912124"/>
                  </a:lnTo>
                  <a:lnTo>
                    <a:pt x="8083416" y="2958081"/>
                  </a:lnTo>
                  <a:lnTo>
                    <a:pt x="8074263" y="3002844"/>
                  </a:lnTo>
                  <a:lnTo>
                    <a:pt x="8061703" y="3046265"/>
                  </a:lnTo>
                  <a:lnTo>
                    <a:pt x="8045886" y="3088197"/>
                  </a:lnTo>
                  <a:lnTo>
                    <a:pt x="8026958" y="3128493"/>
                  </a:lnTo>
                  <a:lnTo>
                    <a:pt x="8005066" y="3167004"/>
                  </a:lnTo>
                  <a:lnTo>
                    <a:pt x="7980358" y="3203584"/>
                  </a:lnTo>
                  <a:lnTo>
                    <a:pt x="7952982" y="3238085"/>
                  </a:lnTo>
                  <a:lnTo>
                    <a:pt x="7923085" y="3270359"/>
                  </a:lnTo>
                  <a:lnTo>
                    <a:pt x="7890814" y="3300259"/>
                  </a:lnTo>
                  <a:lnTo>
                    <a:pt x="7856317" y="3327639"/>
                  </a:lnTo>
                  <a:lnTo>
                    <a:pt x="7819741" y="3352349"/>
                  </a:lnTo>
                  <a:lnTo>
                    <a:pt x="7781234" y="3374243"/>
                  </a:lnTo>
                  <a:lnTo>
                    <a:pt x="7740943" y="3393173"/>
                  </a:lnTo>
                  <a:lnTo>
                    <a:pt x="7699016" y="3408992"/>
                  </a:lnTo>
                  <a:lnTo>
                    <a:pt x="7655600" y="3421552"/>
                  </a:lnTo>
                  <a:lnTo>
                    <a:pt x="7610842" y="3430707"/>
                  </a:lnTo>
                  <a:lnTo>
                    <a:pt x="7564890" y="3436307"/>
                  </a:lnTo>
                  <a:lnTo>
                    <a:pt x="7517891" y="3438207"/>
                  </a:lnTo>
                  <a:lnTo>
                    <a:pt x="573024" y="3438207"/>
                  </a:lnTo>
                  <a:lnTo>
                    <a:pt x="526025" y="3436307"/>
                  </a:lnTo>
                  <a:lnTo>
                    <a:pt x="480073" y="3430707"/>
                  </a:lnTo>
                  <a:lnTo>
                    <a:pt x="435315" y="3421552"/>
                  </a:lnTo>
                  <a:lnTo>
                    <a:pt x="391899" y="3408992"/>
                  </a:lnTo>
                  <a:lnTo>
                    <a:pt x="349972" y="3393173"/>
                  </a:lnTo>
                  <a:lnTo>
                    <a:pt x="309681" y="3374243"/>
                  </a:lnTo>
                  <a:lnTo>
                    <a:pt x="271174" y="3352349"/>
                  </a:lnTo>
                  <a:lnTo>
                    <a:pt x="234598" y="3327639"/>
                  </a:lnTo>
                  <a:lnTo>
                    <a:pt x="200101" y="3300259"/>
                  </a:lnTo>
                  <a:lnTo>
                    <a:pt x="167830" y="3270359"/>
                  </a:lnTo>
                  <a:lnTo>
                    <a:pt x="137933" y="3238085"/>
                  </a:lnTo>
                  <a:lnTo>
                    <a:pt x="110557" y="3203584"/>
                  </a:lnTo>
                  <a:lnTo>
                    <a:pt x="85849" y="3167004"/>
                  </a:lnTo>
                  <a:lnTo>
                    <a:pt x="63957" y="3128493"/>
                  </a:lnTo>
                  <a:lnTo>
                    <a:pt x="45029" y="3088197"/>
                  </a:lnTo>
                  <a:lnTo>
                    <a:pt x="29212" y="3046265"/>
                  </a:lnTo>
                  <a:lnTo>
                    <a:pt x="16652" y="3002844"/>
                  </a:lnTo>
                  <a:lnTo>
                    <a:pt x="7499" y="2958081"/>
                  </a:lnTo>
                  <a:lnTo>
                    <a:pt x="1899" y="2912124"/>
                  </a:lnTo>
                  <a:lnTo>
                    <a:pt x="0" y="2865119"/>
                  </a:lnTo>
                  <a:lnTo>
                    <a:pt x="0" y="573024"/>
                  </a:lnTo>
                  <a:close/>
                </a:path>
              </a:pathLst>
            </a:custGeom>
            <a:noFill/>
            <a:ln cap="flat" cmpd="sng" w="9525">
              <a:solidFill>
                <a:srgbClr val="EC7C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6"/>
            <p:cNvSpPr/>
            <p:nvPr/>
          </p:nvSpPr>
          <p:spPr>
            <a:xfrm>
              <a:off x="2226564" y="2673096"/>
              <a:ext cx="7237730" cy="3225165"/>
            </a:xfrm>
            <a:custGeom>
              <a:rect b="b" l="l" r="r" t="t"/>
              <a:pathLst>
                <a:path extrusionOk="0" h="3225165" w="7237730">
                  <a:moveTo>
                    <a:pt x="7237476" y="0"/>
                  </a:moveTo>
                  <a:lnTo>
                    <a:pt x="0" y="0"/>
                  </a:lnTo>
                  <a:lnTo>
                    <a:pt x="0" y="3224784"/>
                  </a:lnTo>
                  <a:lnTo>
                    <a:pt x="7237476" y="3224784"/>
                  </a:lnTo>
                  <a:lnTo>
                    <a:pt x="7237476" y="0"/>
                  </a:lnTo>
                  <a:close/>
                </a:path>
              </a:pathLst>
            </a:custGeom>
            <a:solidFill>
              <a:srgbClr val="FFF1C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7"/>
          <p:cNvSpPr/>
          <p:nvPr/>
        </p:nvSpPr>
        <p:spPr>
          <a:xfrm>
            <a:off x="252984" y="1845564"/>
            <a:ext cx="135890" cy="3200400"/>
          </a:xfrm>
          <a:custGeom>
            <a:rect b="b" l="l" r="r" t="t"/>
            <a:pathLst>
              <a:path extrusionOk="0" h="3200400" w="135890">
                <a:moveTo>
                  <a:pt x="0" y="3200400"/>
                </a:moveTo>
                <a:lnTo>
                  <a:pt x="135636" y="3200400"/>
                </a:lnTo>
                <a:lnTo>
                  <a:pt x="135636" y="0"/>
                </a:lnTo>
                <a:lnTo>
                  <a:pt x="0" y="0"/>
                </a:lnTo>
                <a:lnTo>
                  <a:pt x="0" y="320040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9" name="Google Shape;289;p17"/>
          <p:cNvGrpSpPr/>
          <p:nvPr/>
        </p:nvGrpSpPr>
        <p:grpSpPr>
          <a:xfrm>
            <a:off x="246888" y="0"/>
            <a:ext cx="11945111" cy="6858000"/>
            <a:chOff x="246888" y="0"/>
            <a:chExt cx="11945111" cy="6858000"/>
          </a:xfrm>
        </p:grpSpPr>
        <p:sp>
          <p:nvSpPr>
            <p:cNvPr id="290" name="Google Shape;290;p17"/>
            <p:cNvSpPr/>
            <p:nvPr/>
          </p:nvSpPr>
          <p:spPr>
            <a:xfrm>
              <a:off x="7414259" y="0"/>
              <a:ext cx="4777740" cy="6858000"/>
            </a:xfrm>
            <a:custGeom>
              <a:rect b="b" l="l" r="r" t="t"/>
              <a:pathLst>
                <a:path extrusionOk="0" h="6858000" w="4777740">
                  <a:moveTo>
                    <a:pt x="477774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777740" y="6858000"/>
                  </a:lnTo>
                  <a:lnTo>
                    <a:pt x="4777740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17"/>
            <p:cNvSpPr/>
            <p:nvPr/>
          </p:nvSpPr>
          <p:spPr>
            <a:xfrm>
              <a:off x="246888" y="842759"/>
              <a:ext cx="11340084" cy="5483352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17"/>
            <p:cNvSpPr/>
            <p:nvPr/>
          </p:nvSpPr>
          <p:spPr>
            <a:xfrm>
              <a:off x="388620" y="858011"/>
              <a:ext cx="11066145" cy="5209540"/>
            </a:xfrm>
            <a:custGeom>
              <a:rect b="b" l="l" r="r" t="t"/>
              <a:pathLst>
                <a:path extrusionOk="0" h="5209540" w="11066145">
                  <a:moveTo>
                    <a:pt x="11065764" y="0"/>
                  </a:moveTo>
                  <a:lnTo>
                    <a:pt x="0" y="0"/>
                  </a:lnTo>
                  <a:lnTo>
                    <a:pt x="0" y="5209032"/>
                  </a:lnTo>
                  <a:lnTo>
                    <a:pt x="11065764" y="5209032"/>
                  </a:lnTo>
                  <a:lnTo>
                    <a:pt x="110657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3" name="Google Shape;293;p17"/>
          <p:cNvSpPr txBox="1"/>
          <p:nvPr>
            <p:ph type="title"/>
          </p:nvPr>
        </p:nvSpPr>
        <p:spPr>
          <a:xfrm>
            <a:off x="1066596" y="2917393"/>
            <a:ext cx="4863465" cy="12458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0">
                <a:solidFill>
                  <a:srgbClr val="000000"/>
                </a:solidFill>
              </a:rPr>
              <a:t>THANK YOU</a:t>
            </a:r>
            <a:endParaRPr sz="8000"/>
          </a:p>
        </p:txBody>
      </p:sp>
      <p:sp>
        <p:nvSpPr>
          <p:cNvPr id="294" name="Google Shape;294;p17"/>
          <p:cNvSpPr/>
          <p:nvPr/>
        </p:nvSpPr>
        <p:spPr>
          <a:xfrm>
            <a:off x="0" y="1842516"/>
            <a:ext cx="152400" cy="3200400"/>
          </a:xfrm>
          <a:custGeom>
            <a:rect b="b" l="l" r="r" t="t"/>
            <a:pathLst>
              <a:path extrusionOk="0" h="3200400" w="152400">
                <a:moveTo>
                  <a:pt x="152400" y="0"/>
                </a:moveTo>
                <a:lnTo>
                  <a:pt x="0" y="0"/>
                </a:lnTo>
                <a:lnTo>
                  <a:pt x="0" y="3200399"/>
                </a:lnTo>
                <a:lnTo>
                  <a:pt x="152400" y="3200399"/>
                </a:lnTo>
                <a:lnTo>
                  <a:pt x="152400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"/>
          <p:cNvSpPr txBox="1"/>
          <p:nvPr>
            <p:ph type="title"/>
          </p:nvPr>
        </p:nvSpPr>
        <p:spPr>
          <a:xfrm>
            <a:off x="887375" y="650200"/>
            <a:ext cx="4617300" cy="8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400">
                <a:solidFill>
                  <a:srgbClr val="000000"/>
                </a:solidFill>
              </a:rPr>
              <a:t>OBJECTIVES</a:t>
            </a:r>
            <a:endParaRPr sz="5400"/>
          </a:p>
        </p:txBody>
      </p:sp>
      <p:grpSp>
        <p:nvGrpSpPr>
          <p:cNvPr id="60" name="Google Shape;60;p2"/>
          <p:cNvGrpSpPr/>
          <p:nvPr/>
        </p:nvGrpSpPr>
        <p:grpSpPr>
          <a:xfrm>
            <a:off x="0" y="2034410"/>
            <a:ext cx="11695430" cy="4611612"/>
            <a:chOff x="0" y="1997963"/>
            <a:chExt cx="11695430" cy="4611612"/>
          </a:xfrm>
        </p:grpSpPr>
        <p:sp>
          <p:nvSpPr>
            <p:cNvPr id="61" name="Google Shape;61;p2"/>
            <p:cNvSpPr/>
            <p:nvPr/>
          </p:nvSpPr>
          <p:spPr>
            <a:xfrm>
              <a:off x="0" y="1997963"/>
              <a:ext cx="11695430" cy="783590"/>
            </a:xfrm>
            <a:custGeom>
              <a:rect b="b" l="l" r="r" t="t"/>
              <a:pathLst>
                <a:path extrusionOk="0" h="783589" w="11695430">
                  <a:moveTo>
                    <a:pt x="11454371" y="1524"/>
                  </a:moveTo>
                  <a:lnTo>
                    <a:pt x="0" y="1524"/>
                  </a:lnTo>
                  <a:lnTo>
                    <a:pt x="0" y="783336"/>
                  </a:lnTo>
                  <a:lnTo>
                    <a:pt x="11454371" y="783336"/>
                  </a:lnTo>
                  <a:lnTo>
                    <a:pt x="11454371" y="1524"/>
                  </a:lnTo>
                  <a:close/>
                </a:path>
                <a:path extrusionOk="0" h="783589" w="11695430">
                  <a:moveTo>
                    <a:pt x="11695176" y="0"/>
                  </a:moveTo>
                  <a:lnTo>
                    <a:pt x="11542776" y="0"/>
                  </a:lnTo>
                  <a:lnTo>
                    <a:pt x="11542776" y="781812"/>
                  </a:lnTo>
                  <a:lnTo>
                    <a:pt x="11695176" y="781812"/>
                  </a:lnTo>
                  <a:lnTo>
                    <a:pt x="11695176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0" y="2188451"/>
              <a:ext cx="11515344" cy="4421124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0" y="2203704"/>
              <a:ext cx="11383010" cy="4147185"/>
            </a:xfrm>
            <a:custGeom>
              <a:rect b="b" l="l" r="r" t="t"/>
              <a:pathLst>
                <a:path extrusionOk="0" h="4147185" w="11383010">
                  <a:moveTo>
                    <a:pt x="11382756" y="0"/>
                  </a:moveTo>
                  <a:lnTo>
                    <a:pt x="0" y="0"/>
                  </a:lnTo>
                  <a:lnTo>
                    <a:pt x="0" y="4146804"/>
                  </a:lnTo>
                  <a:lnTo>
                    <a:pt x="11382756" y="4146804"/>
                  </a:lnTo>
                  <a:lnTo>
                    <a:pt x="113827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5475732" y="3299460"/>
              <a:ext cx="718185" cy="718185"/>
            </a:xfrm>
            <a:custGeom>
              <a:rect b="b" l="l" r="r" t="t"/>
              <a:pathLst>
                <a:path extrusionOk="0" h="718185" w="718185">
                  <a:moveTo>
                    <a:pt x="358901" y="0"/>
                  </a:moveTo>
                  <a:lnTo>
                    <a:pt x="310194" y="3275"/>
                  </a:lnTo>
                  <a:lnTo>
                    <a:pt x="263480" y="12818"/>
                  </a:lnTo>
                  <a:lnTo>
                    <a:pt x="219188" y="28199"/>
                  </a:lnTo>
                  <a:lnTo>
                    <a:pt x="177743" y="48993"/>
                  </a:lnTo>
                  <a:lnTo>
                    <a:pt x="139574" y="74772"/>
                  </a:lnTo>
                  <a:lnTo>
                    <a:pt x="105108" y="105108"/>
                  </a:lnTo>
                  <a:lnTo>
                    <a:pt x="74772" y="139574"/>
                  </a:lnTo>
                  <a:lnTo>
                    <a:pt x="48993" y="177743"/>
                  </a:lnTo>
                  <a:lnTo>
                    <a:pt x="28199" y="219188"/>
                  </a:lnTo>
                  <a:lnTo>
                    <a:pt x="12818" y="263480"/>
                  </a:lnTo>
                  <a:lnTo>
                    <a:pt x="3275" y="310194"/>
                  </a:lnTo>
                  <a:lnTo>
                    <a:pt x="0" y="358901"/>
                  </a:lnTo>
                  <a:lnTo>
                    <a:pt x="3275" y="407609"/>
                  </a:lnTo>
                  <a:lnTo>
                    <a:pt x="12818" y="454323"/>
                  </a:lnTo>
                  <a:lnTo>
                    <a:pt x="28199" y="498615"/>
                  </a:lnTo>
                  <a:lnTo>
                    <a:pt x="48993" y="540060"/>
                  </a:lnTo>
                  <a:lnTo>
                    <a:pt x="74772" y="578229"/>
                  </a:lnTo>
                  <a:lnTo>
                    <a:pt x="105108" y="612695"/>
                  </a:lnTo>
                  <a:lnTo>
                    <a:pt x="139574" y="643031"/>
                  </a:lnTo>
                  <a:lnTo>
                    <a:pt x="177743" y="668810"/>
                  </a:lnTo>
                  <a:lnTo>
                    <a:pt x="219188" y="689604"/>
                  </a:lnTo>
                  <a:lnTo>
                    <a:pt x="263480" y="704985"/>
                  </a:lnTo>
                  <a:lnTo>
                    <a:pt x="310194" y="714528"/>
                  </a:lnTo>
                  <a:lnTo>
                    <a:pt x="358901" y="717803"/>
                  </a:lnTo>
                  <a:lnTo>
                    <a:pt x="407609" y="714528"/>
                  </a:lnTo>
                  <a:lnTo>
                    <a:pt x="454323" y="704985"/>
                  </a:lnTo>
                  <a:lnTo>
                    <a:pt x="498615" y="689604"/>
                  </a:lnTo>
                  <a:lnTo>
                    <a:pt x="540060" y="668810"/>
                  </a:lnTo>
                  <a:lnTo>
                    <a:pt x="578229" y="643031"/>
                  </a:lnTo>
                  <a:lnTo>
                    <a:pt x="612695" y="612695"/>
                  </a:lnTo>
                  <a:lnTo>
                    <a:pt x="643031" y="578229"/>
                  </a:lnTo>
                  <a:lnTo>
                    <a:pt x="668810" y="540060"/>
                  </a:lnTo>
                  <a:lnTo>
                    <a:pt x="689604" y="498615"/>
                  </a:lnTo>
                  <a:lnTo>
                    <a:pt x="704985" y="454323"/>
                  </a:lnTo>
                  <a:lnTo>
                    <a:pt x="714528" y="407609"/>
                  </a:lnTo>
                  <a:lnTo>
                    <a:pt x="717803" y="358901"/>
                  </a:lnTo>
                  <a:lnTo>
                    <a:pt x="714528" y="310194"/>
                  </a:lnTo>
                  <a:lnTo>
                    <a:pt x="704985" y="263480"/>
                  </a:lnTo>
                  <a:lnTo>
                    <a:pt x="689604" y="219188"/>
                  </a:lnTo>
                  <a:lnTo>
                    <a:pt x="668810" y="177743"/>
                  </a:lnTo>
                  <a:lnTo>
                    <a:pt x="643031" y="139574"/>
                  </a:lnTo>
                  <a:lnTo>
                    <a:pt x="612695" y="105108"/>
                  </a:lnTo>
                  <a:lnTo>
                    <a:pt x="578229" y="74772"/>
                  </a:lnTo>
                  <a:lnTo>
                    <a:pt x="540060" y="48993"/>
                  </a:lnTo>
                  <a:lnTo>
                    <a:pt x="498615" y="28199"/>
                  </a:lnTo>
                  <a:lnTo>
                    <a:pt x="454323" y="12818"/>
                  </a:lnTo>
                  <a:lnTo>
                    <a:pt x="407609" y="3275"/>
                  </a:lnTo>
                  <a:lnTo>
                    <a:pt x="358901" y="0"/>
                  </a:lnTo>
                  <a:close/>
                </a:path>
              </a:pathLst>
            </a:custGeom>
            <a:solidFill>
              <a:srgbClr val="EC7C3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5690672" y="3514454"/>
              <a:ext cx="26034" cy="288290"/>
            </a:xfrm>
            <a:custGeom>
              <a:rect b="b" l="l" r="r" t="t"/>
              <a:pathLst>
                <a:path extrusionOk="0" h="288289" w="26035">
                  <a:moveTo>
                    <a:pt x="25508" y="0"/>
                  </a:moveTo>
                  <a:lnTo>
                    <a:pt x="0" y="0"/>
                  </a:lnTo>
                  <a:lnTo>
                    <a:pt x="0" y="287868"/>
                  </a:lnTo>
                  <a:lnTo>
                    <a:pt x="25508" y="262360"/>
                  </a:lnTo>
                  <a:lnTo>
                    <a:pt x="255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5732761" y="3637004"/>
              <a:ext cx="100079" cy="94891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7" name="Google Shape;67;p2"/>
          <p:cNvGrpSpPr/>
          <p:nvPr/>
        </p:nvGrpSpPr>
        <p:grpSpPr>
          <a:xfrm>
            <a:off x="809244" y="2779776"/>
            <a:ext cx="9536049" cy="2322830"/>
            <a:chOff x="809244" y="2779776"/>
            <a:chExt cx="9536049" cy="2322830"/>
          </a:xfrm>
        </p:grpSpPr>
        <p:sp>
          <p:nvSpPr>
            <p:cNvPr id="68" name="Google Shape;68;p2"/>
            <p:cNvSpPr/>
            <p:nvPr/>
          </p:nvSpPr>
          <p:spPr>
            <a:xfrm>
              <a:off x="6859523" y="3299460"/>
              <a:ext cx="718185" cy="718185"/>
            </a:xfrm>
            <a:custGeom>
              <a:rect b="b" l="l" r="r" t="t"/>
              <a:pathLst>
                <a:path extrusionOk="0" h="718185" w="718184">
                  <a:moveTo>
                    <a:pt x="358901" y="0"/>
                  </a:moveTo>
                  <a:lnTo>
                    <a:pt x="310194" y="3275"/>
                  </a:lnTo>
                  <a:lnTo>
                    <a:pt x="263480" y="12818"/>
                  </a:lnTo>
                  <a:lnTo>
                    <a:pt x="219188" y="28199"/>
                  </a:lnTo>
                  <a:lnTo>
                    <a:pt x="177743" y="48993"/>
                  </a:lnTo>
                  <a:lnTo>
                    <a:pt x="139574" y="74772"/>
                  </a:lnTo>
                  <a:lnTo>
                    <a:pt x="105108" y="105108"/>
                  </a:lnTo>
                  <a:lnTo>
                    <a:pt x="74772" y="139574"/>
                  </a:lnTo>
                  <a:lnTo>
                    <a:pt x="48993" y="177743"/>
                  </a:lnTo>
                  <a:lnTo>
                    <a:pt x="28199" y="219188"/>
                  </a:lnTo>
                  <a:lnTo>
                    <a:pt x="12818" y="263480"/>
                  </a:lnTo>
                  <a:lnTo>
                    <a:pt x="3275" y="310194"/>
                  </a:lnTo>
                  <a:lnTo>
                    <a:pt x="0" y="358901"/>
                  </a:lnTo>
                  <a:lnTo>
                    <a:pt x="3275" y="407609"/>
                  </a:lnTo>
                  <a:lnTo>
                    <a:pt x="12818" y="454323"/>
                  </a:lnTo>
                  <a:lnTo>
                    <a:pt x="28199" y="498615"/>
                  </a:lnTo>
                  <a:lnTo>
                    <a:pt x="48993" y="540060"/>
                  </a:lnTo>
                  <a:lnTo>
                    <a:pt x="74772" y="578229"/>
                  </a:lnTo>
                  <a:lnTo>
                    <a:pt x="105108" y="612695"/>
                  </a:lnTo>
                  <a:lnTo>
                    <a:pt x="139574" y="643031"/>
                  </a:lnTo>
                  <a:lnTo>
                    <a:pt x="177743" y="668810"/>
                  </a:lnTo>
                  <a:lnTo>
                    <a:pt x="219188" y="689604"/>
                  </a:lnTo>
                  <a:lnTo>
                    <a:pt x="263480" y="704985"/>
                  </a:lnTo>
                  <a:lnTo>
                    <a:pt x="310194" y="714528"/>
                  </a:lnTo>
                  <a:lnTo>
                    <a:pt x="358901" y="717803"/>
                  </a:lnTo>
                  <a:lnTo>
                    <a:pt x="407609" y="714528"/>
                  </a:lnTo>
                  <a:lnTo>
                    <a:pt x="454323" y="704985"/>
                  </a:lnTo>
                  <a:lnTo>
                    <a:pt x="498615" y="689604"/>
                  </a:lnTo>
                  <a:lnTo>
                    <a:pt x="540060" y="668810"/>
                  </a:lnTo>
                  <a:lnTo>
                    <a:pt x="578229" y="643031"/>
                  </a:lnTo>
                  <a:lnTo>
                    <a:pt x="612695" y="612695"/>
                  </a:lnTo>
                  <a:lnTo>
                    <a:pt x="643031" y="578229"/>
                  </a:lnTo>
                  <a:lnTo>
                    <a:pt x="668810" y="540060"/>
                  </a:lnTo>
                  <a:lnTo>
                    <a:pt x="689604" y="498615"/>
                  </a:lnTo>
                  <a:lnTo>
                    <a:pt x="704985" y="454323"/>
                  </a:lnTo>
                  <a:lnTo>
                    <a:pt x="714528" y="407609"/>
                  </a:lnTo>
                  <a:lnTo>
                    <a:pt x="717803" y="358901"/>
                  </a:lnTo>
                  <a:lnTo>
                    <a:pt x="714528" y="310194"/>
                  </a:lnTo>
                  <a:lnTo>
                    <a:pt x="704985" y="263480"/>
                  </a:lnTo>
                  <a:lnTo>
                    <a:pt x="689604" y="219188"/>
                  </a:lnTo>
                  <a:lnTo>
                    <a:pt x="668810" y="177743"/>
                  </a:lnTo>
                  <a:lnTo>
                    <a:pt x="643031" y="139574"/>
                  </a:lnTo>
                  <a:lnTo>
                    <a:pt x="612695" y="105108"/>
                  </a:lnTo>
                  <a:lnTo>
                    <a:pt x="578229" y="74772"/>
                  </a:lnTo>
                  <a:lnTo>
                    <a:pt x="540060" y="48993"/>
                  </a:lnTo>
                  <a:lnTo>
                    <a:pt x="498615" y="28199"/>
                  </a:lnTo>
                  <a:lnTo>
                    <a:pt x="454323" y="12818"/>
                  </a:lnTo>
                  <a:lnTo>
                    <a:pt x="407609" y="3275"/>
                  </a:lnTo>
                  <a:lnTo>
                    <a:pt x="358901" y="0"/>
                  </a:lnTo>
                  <a:close/>
                </a:path>
              </a:pathLst>
            </a:custGeom>
            <a:solidFill>
              <a:srgbClr val="A4A4A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7022596" y="3620834"/>
              <a:ext cx="133985" cy="135890"/>
            </a:xfrm>
            <a:custGeom>
              <a:rect b="b" l="l" r="r" t="t"/>
              <a:pathLst>
                <a:path extrusionOk="0" h="135889" w="133984">
                  <a:moveTo>
                    <a:pt x="36138" y="0"/>
                  </a:moveTo>
                  <a:lnTo>
                    <a:pt x="0" y="34467"/>
                  </a:lnTo>
                  <a:lnTo>
                    <a:pt x="98050" y="135306"/>
                  </a:lnTo>
                  <a:lnTo>
                    <a:pt x="133514" y="99842"/>
                  </a:lnTo>
                  <a:lnTo>
                    <a:pt x="361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8243315" y="3299460"/>
              <a:ext cx="718185" cy="718185"/>
            </a:xfrm>
            <a:custGeom>
              <a:rect b="b" l="l" r="r" t="t"/>
              <a:pathLst>
                <a:path extrusionOk="0" h="718185" w="718184">
                  <a:moveTo>
                    <a:pt x="358901" y="0"/>
                  </a:moveTo>
                  <a:lnTo>
                    <a:pt x="310194" y="3275"/>
                  </a:lnTo>
                  <a:lnTo>
                    <a:pt x="263480" y="12818"/>
                  </a:lnTo>
                  <a:lnTo>
                    <a:pt x="219188" y="28199"/>
                  </a:lnTo>
                  <a:lnTo>
                    <a:pt x="177743" y="48993"/>
                  </a:lnTo>
                  <a:lnTo>
                    <a:pt x="139574" y="74772"/>
                  </a:lnTo>
                  <a:lnTo>
                    <a:pt x="105108" y="105108"/>
                  </a:lnTo>
                  <a:lnTo>
                    <a:pt x="74772" y="139574"/>
                  </a:lnTo>
                  <a:lnTo>
                    <a:pt x="48993" y="177743"/>
                  </a:lnTo>
                  <a:lnTo>
                    <a:pt x="28199" y="219188"/>
                  </a:lnTo>
                  <a:lnTo>
                    <a:pt x="12818" y="263480"/>
                  </a:lnTo>
                  <a:lnTo>
                    <a:pt x="3275" y="310194"/>
                  </a:lnTo>
                  <a:lnTo>
                    <a:pt x="0" y="358901"/>
                  </a:lnTo>
                  <a:lnTo>
                    <a:pt x="3275" y="407609"/>
                  </a:lnTo>
                  <a:lnTo>
                    <a:pt x="12818" y="454323"/>
                  </a:lnTo>
                  <a:lnTo>
                    <a:pt x="28199" y="498615"/>
                  </a:lnTo>
                  <a:lnTo>
                    <a:pt x="48993" y="540060"/>
                  </a:lnTo>
                  <a:lnTo>
                    <a:pt x="74772" y="578229"/>
                  </a:lnTo>
                  <a:lnTo>
                    <a:pt x="105108" y="612695"/>
                  </a:lnTo>
                  <a:lnTo>
                    <a:pt x="139574" y="643031"/>
                  </a:lnTo>
                  <a:lnTo>
                    <a:pt x="177743" y="668810"/>
                  </a:lnTo>
                  <a:lnTo>
                    <a:pt x="219188" y="689604"/>
                  </a:lnTo>
                  <a:lnTo>
                    <a:pt x="263480" y="704985"/>
                  </a:lnTo>
                  <a:lnTo>
                    <a:pt x="310194" y="714528"/>
                  </a:lnTo>
                  <a:lnTo>
                    <a:pt x="358901" y="717803"/>
                  </a:lnTo>
                  <a:lnTo>
                    <a:pt x="407609" y="714528"/>
                  </a:lnTo>
                  <a:lnTo>
                    <a:pt x="454323" y="704985"/>
                  </a:lnTo>
                  <a:lnTo>
                    <a:pt x="498615" y="689604"/>
                  </a:lnTo>
                  <a:lnTo>
                    <a:pt x="540060" y="668810"/>
                  </a:lnTo>
                  <a:lnTo>
                    <a:pt x="578229" y="643031"/>
                  </a:lnTo>
                  <a:lnTo>
                    <a:pt x="612695" y="612695"/>
                  </a:lnTo>
                  <a:lnTo>
                    <a:pt x="643031" y="578229"/>
                  </a:lnTo>
                  <a:lnTo>
                    <a:pt x="668810" y="540060"/>
                  </a:lnTo>
                  <a:lnTo>
                    <a:pt x="689604" y="498615"/>
                  </a:lnTo>
                  <a:lnTo>
                    <a:pt x="704985" y="454323"/>
                  </a:lnTo>
                  <a:lnTo>
                    <a:pt x="714528" y="407609"/>
                  </a:lnTo>
                  <a:lnTo>
                    <a:pt x="717803" y="358901"/>
                  </a:lnTo>
                  <a:lnTo>
                    <a:pt x="714528" y="310194"/>
                  </a:lnTo>
                  <a:lnTo>
                    <a:pt x="704985" y="263480"/>
                  </a:lnTo>
                  <a:lnTo>
                    <a:pt x="689604" y="219188"/>
                  </a:lnTo>
                  <a:lnTo>
                    <a:pt x="668810" y="177743"/>
                  </a:lnTo>
                  <a:lnTo>
                    <a:pt x="643031" y="139574"/>
                  </a:lnTo>
                  <a:lnTo>
                    <a:pt x="612695" y="105108"/>
                  </a:lnTo>
                  <a:lnTo>
                    <a:pt x="578229" y="74772"/>
                  </a:lnTo>
                  <a:lnTo>
                    <a:pt x="540060" y="48993"/>
                  </a:lnTo>
                  <a:lnTo>
                    <a:pt x="498615" y="28199"/>
                  </a:lnTo>
                  <a:lnTo>
                    <a:pt x="454323" y="12818"/>
                  </a:lnTo>
                  <a:lnTo>
                    <a:pt x="407609" y="3275"/>
                  </a:lnTo>
                  <a:lnTo>
                    <a:pt x="358901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8424240" y="3547655"/>
              <a:ext cx="287655" cy="186690"/>
            </a:xfrm>
            <a:custGeom>
              <a:rect b="b" l="l" r="r" t="t"/>
              <a:pathLst>
                <a:path extrusionOk="0" h="186689" w="287654">
                  <a:moveTo>
                    <a:pt x="114782" y="38290"/>
                  </a:moveTo>
                  <a:lnTo>
                    <a:pt x="111772" y="23380"/>
                  </a:lnTo>
                  <a:lnTo>
                    <a:pt x="103581" y="11214"/>
                  </a:lnTo>
                  <a:lnTo>
                    <a:pt x="91414" y="3009"/>
                  </a:lnTo>
                  <a:lnTo>
                    <a:pt x="76517" y="0"/>
                  </a:lnTo>
                  <a:lnTo>
                    <a:pt x="61633" y="3009"/>
                  </a:lnTo>
                  <a:lnTo>
                    <a:pt x="49466" y="11214"/>
                  </a:lnTo>
                  <a:lnTo>
                    <a:pt x="41262" y="23380"/>
                  </a:lnTo>
                  <a:lnTo>
                    <a:pt x="38265" y="38290"/>
                  </a:lnTo>
                  <a:lnTo>
                    <a:pt x="41262" y="53200"/>
                  </a:lnTo>
                  <a:lnTo>
                    <a:pt x="49466" y="65366"/>
                  </a:lnTo>
                  <a:lnTo>
                    <a:pt x="61633" y="73583"/>
                  </a:lnTo>
                  <a:lnTo>
                    <a:pt x="76517" y="76593"/>
                  </a:lnTo>
                  <a:lnTo>
                    <a:pt x="91414" y="73583"/>
                  </a:lnTo>
                  <a:lnTo>
                    <a:pt x="103581" y="65366"/>
                  </a:lnTo>
                  <a:lnTo>
                    <a:pt x="111772" y="53200"/>
                  </a:lnTo>
                  <a:lnTo>
                    <a:pt x="114782" y="38290"/>
                  </a:lnTo>
                  <a:close/>
                </a:path>
                <a:path extrusionOk="0" h="186689" w="287654">
                  <a:moveTo>
                    <a:pt x="131724" y="156946"/>
                  </a:moveTo>
                  <a:lnTo>
                    <a:pt x="118275" y="163804"/>
                  </a:lnTo>
                  <a:lnTo>
                    <a:pt x="109689" y="169354"/>
                  </a:lnTo>
                  <a:lnTo>
                    <a:pt x="104584" y="173609"/>
                  </a:lnTo>
                  <a:lnTo>
                    <a:pt x="102031" y="178714"/>
                  </a:lnTo>
                  <a:lnTo>
                    <a:pt x="102031" y="186651"/>
                  </a:lnTo>
                  <a:lnTo>
                    <a:pt x="131724" y="156946"/>
                  </a:lnTo>
                  <a:close/>
                </a:path>
                <a:path extrusionOk="0" h="186689" w="287654">
                  <a:moveTo>
                    <a:pt x="138595" y="136156"/>
                  </a:moveTo>
                  <a:lnTo>
                    <a:pt x="132257" y="128041"/>
                  </a:lnTo>
                  <a:lnTo>
                    <a:pt x="127431" y="119037"/>
                  </a:lnTo>
                  <a:lnTo>
                    <a:pt x="124358" y="109232"/>
                  </a:lnTo>
                  <a:lnTo>
                    <a:pt x="123291" y="97015"/>
                  </a:lnTo>
                  <a:lnTo>
                    <a:pt x="118186" y="95313"/>
                  </a:lnTo>
                  <a:lnTo>
                    <a:pt x="113080" y="92760"/>
                  </a:lnTo>
                  <a:lnTo>
                    <a:pt x="92887" y="88392"/>
                  </a:lnTo>
                  <a:lnTo>
                    <a:pt x="84785" y="87236"/>
                  </a:lnTo>
                  <a:lnTo>
                    <a:pt x="76517" y="86804"/>
                  </a:lnTo>
                  <a:lnTo>
                    <a:pt x="60794" y="88074"/>
                  </a:lnTo>
                  <a:lnTo>
                    <a:pt x="16243" y="104355"/>
                  </a:lnTo>
                  <a:lnTo>
                    <a:pt x="0" y="119138"/>
                  </a:lnTo>
                  <a:lnTo>
                    <a:pt x="0" y="163398"/>
                  </a:lnTo>
                  <a:lnTo>
                    <a:pt x="91833" y="163398"/>
                  </a:lnTo>
                  <a:lnTo>
                    <a:pt x="96075" y="158292"/>
                  </a:lnTo>
                  <a:lnTo>
                    <a:pt x="108699" y="149682"/>
                  </a:lnTo>
                  <a:lnTo>
                    <a:pt x="118402" y="144348"/>
                  </a:lnTo>
                  <a:lnTo>
                    <a:pt x="128422" y="139814"/>
                  </a:lnTo>
                  <a:lnTo>
                    <a:pt x="138595" y="136156"/>
                  </a:lnTo>
                  <a:close/>
                </a:path>
                <a:path extrusionOk="0" h="186689" w="287654">
                  <a:moveTo>
                    <a:pt x="210553" y="78130"/>
                  </a:moveTo>
                  <a:lnTo>
                    <a:pt x="205613" y="70789"/>
                  </a:lnTo>
                  <a:lnTo>
                    <a:pt x="193446" y="62572"/>
                  </a:lnTo>
                  <a:lnTo>
                    <a:pt x="178562" y="59563"/>
                  </a:lnTo>
                  <a:lnTo>
                    <a:pt x="163664" y="62572"/>
                  </a:lnTo>
                  <a:lnTo>
                    <a:pt x="151498" y="70789"/>
                  </a:lnTo>
                  <a:lnTo>
                    <a:pt x="143306" y="82956"/>
                  </a:lnTo>
                  <a:lnTo>
                    <a:pt x="140296" y="97866"/>
                  </a:lnTo>
                  <a:lnTo>
                    <a:pt x="143306" y="112776"/>
                  </a:lnTo>
                  <a:lnTo>
                    <a:pt x="151498" y="124942"/>
                  </a:lnTo>
                  <a:lnTo>
                    <a:pt x="158813" y="129870"/>
                  </a:lnTo>
                  <a:lnTo>
                    <a:pt x="210553" y="78130"/>
                  </a:lnTo>
                  <a:close/>
                </a:path>
                <a:path extrusionOk="0" h="186689" w="287654">
                  <a:moveTo>
                    <a:pt x="287324" y="1358"/>
                  </a:moveTo>
                  <a:lnTo>
                    <a:pt x="245338" y="23380"/>
                  </a:lnTo>
                  <a:lnTo>
                    <a:pt x="242328" y="38290"/>
                  </a:lnTo>
                  <a:lnTo>
                    <a:pt x="243674" y="45008"/>
                  </a:lnTo>
                  <a:lnTo>
                    <a:pt x="287324" y="13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9627108" y="3299460"/>
              <a:ext cx="718185" cy="718185"/>
            </a:xfrm>
            <a:custGeom>
              <a:rect b="b" l="l" r="r" t="t"/>
              <a:pathLst>
                <a:path extrusionOk="0" h="718185" w="718184">
                  <a:moveTo>
                    <a:pt x="358901" y="0"/>
                  </a:moveTo>
                  <a:lnTo>
                    <a:pt x="310194" y="3275"/>
                  </a:lnTo>
                  <a:lnTo>
                    <a:pt x="263480" y="12818"/>
                  </a:lnTo>
                  <a:lnTo>
                    <a:pt x="219188" y="28199"/>
                  </a:lnTo>
                  <a:lnTo>
                    <a:pt x="177743" y="48993"/>
                  </a:lnTo>
                  <a:lnTo>
                    <a:pt x="139574" y="74772"/>
                  </a:lnTo>
                  <a:lnTo>
                    <a:pt x="105108" y="105108"/>
                  </a:lnTo>
                  <a:lnTo>
                    <a:pt x="74772" y="139574"/>
                  </a:lnTo>
                  <a:lnTo>
                    <a:pt x="48993" y="177743"/>
                  </a:lnTo>
                  <a:lnTo>
                    <a:pt x="28199" y="219188"/>
                  </a:lnTo>
                  <a:lnTo>
                    <a:pt x="12818" y="263480"/>
                  </a:lnTo>
                  <a:lnTo>
                    <a:pt x="3275" y="310194"/>
                  </a:lnTo>
                  <a:lnTo>
                    <a:pt x="0" y="358901"/>
                  </a:lnTo>
                  <a:lnTo>
                    <a:pt x="3275" y="407609"/>
                  </a:lnTo>
                  <a:lnTo>
                    <a:pt x="12818" y="454323"/>
                  </a:lnTo>
                  <a:lnTo>
                    <a:pt x="28199" y="498615"/>
                  </a:lnTo>
                  <a:lnTo>
                    <a:pt x="48993" y="540060"/>
                  </a:lnTo>
                  <a:lnTo>
                    <a:pt x="74772" y="578229"/>
                  </a:lnTo>
                  <a:lnTo>
                    <a:pt x="105108" y="612695"/>
                  </a:lnTo>
                  <a:lnTo>
                    <a:pt x="139574" y="643031"/>
                  </a:lnTo>
                  <a:lnTo>
                    <a:pt x="177743" y="668810"/>
                  </a:lnTo>
                  <a:lnTo>
                    <a:pt x="219188" y="689604"/>
                  </a:lnTo>
                  <a:lnTo>
                    <a:pt x="263480" y="704985"/>
                  </a:lnTo>
                  <a:lnTo>
                    <a:pt x="310194" y="714528"/>
                  </a:lnTo>
                  <a:lnTo>
                    <a:pt x="358901" y="717803"/>
                  </a:lnTo>
                  <a:lnTo>
                    <a:pt x="407609" y="714528"/>
                  </a:lnTo>
                  <a:lnTo>
                    <a:pt x="454323" y="704985"/>
                  </a:lnTo>
                  <a:lnTo>
                    <a:pt x="498615" y="689604"/>
                  </a:lnTo>
                  <a:lnTo>
                    <a:pt x="540060" y="668810"/>
                  </a:lnTo>
                  <a:lnTo>
                    <a:pt x="578229" y="643031"/>
                  </a:lnTo>
                  <a:lnTo>
                    <a:pt x="612695" y="612695"/>
                  </a:lnTo>
                  <a:lnTo>
                    <a:pt x="643031" y="578229"/>
                  </a:lnTo>
                  <a:lnTo>
                    <a:pt x="668810" y="540060"/>
                  </a:lnTo>
                  <a:lnTo>
                    <a:pt x="689604" y="498615"/>
                  </a:lnTo>
                  <a:lnTo>
                    <a:pt x="704985" y="454323"/>
                  </a:lnTo>
                  <a:lnTo>
                    <a:pt x="714528" y="407609"/>
                  </a:lnTo>
                  <a:lnTo>
                    <a:pt x="717803" y="358901"/>
                  </a:lnTo>
                  <a:lnTo>
                    <a:pt x="714528" y="310194"/>
                  </a:lnTo>
                  <a:lnTo>
                    <a:pt x="704985" y="263480"/>
                  </a:lnTo>
                  <a:lnTo>
                    <a:pt x="689604" y="219188"/>
                  </a:lnTo>
                  <a:lnTo>
                    <a:pt x="668810" y="177743"/>
                  </a:lnTo>
                  <a:lnTo>
                    <a:pt x="643031" y="139574"/>
                  </a:lnTo>
                  <a:lnTo>
                    <a:pt x="612695" y="105108"/>
                  </a:lnTo>
                  <a:lnTo>
                    <a:pt x="578229" y="74772"/>
                  </a:lnTo>
                  <a:lnTo>
                    <a:pt x="540060" y="48993"/>
                  </a:lnTo>
                  <a:lnTo>
                    <a:pt x="498615" y="28199"/>
                  </a:lnTo>
                  <a:lnTo>
                    <a:pt x="454323" y="12818"/>
                  </a:lnTo>
                  <a:lnTo>
                    <a:pt x="407609" y="3275"/>
                  </a:lnTo>
                  <a:lnTo>
                    <a:pt x="358901" y="0"/>
                  </a:lnTo>
                  <a:close/>
                </a:path>
              </a:pathLst>
            </a:custGeom>
            <a:solidFill>
              <a:srgbClr val="5B9BD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9800982" y="3557006"/>
              <a:ext cx="261334" cy="208505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809244" y="2779776"/>
              <a:ext cx="3907790" cy="2322830"/>
            </a:xfrm>
            <a:custGeom>
              <a:rect b="b" l="l" r="r" t="t"/>
              <a:pathLst>
                <a:path extrusionOk="0" h="2322829" w="3907790">
                  <a:moveTo>
                    <a:pt x="3520440" y="0"/>
                  </a:moveTo>
                  <a:lnTo>
                    <a:pt x="387108" y="0"/>
                  </a:lnTo>
                  <a:lnTo>
                    <a:pt x="338551" y="3016"/>
                  </a:lnTo>
                  <a:lnTo>
                    <a:pt x="291793" y="11825"/>
                  </a:lnTo>
                  <a:lnTo>
                    <a:pt x="247197" y="26061"/>
                  </a:lnTo>
                  <a:lnTo>
                    <a:pt x="205128" y="45363"/>
                  </a:lnTo>
                  <a:lnTo>
                    <a:pt x="165946" y="69367"/>
                  </a:lnTo>
                  <a:lnTo>
                    <a:pt x="130015" y="97710"/>
                  </a:lnTo>
                  <a:lnTo>
                    <a:pt x="97698" y="130028"/>
                  </a:lnTo>
                  <a:lnTo>
                    <a:pt x="69357" y="165959"/>
                  </a:lnTo>
                  <a:lnTo>
                    <a:pt x="45356" y="205140"/>
                  </a:lnTo>
                  <a:lnTo>
                    <a:pt x="26057" y="247207"/>
                  </a:lnTo>
                  <a:lnTo>
                    <a:pt x="11822" y="291798"/>
                  </a:lnTo>
                  <a:lnTo>
                    <a:pt x="3016" y="338548"/>
                  </a:lnTo>
                  <a:lnTo>
                    <a:pt x="0" y="387096"/>
                  </a:lnTo>
                  <a:lnTo>
                    <a:pt x="0" y="1935480"/>
                  </a:lnTo>
                  <a:lnTo>
                    <a:pt x="3016" y="1984027"/>
                  </a:lnTo>
                  <a:lnTo>
                    <a:pt x="11822" y="2030777"/>
                  </a:lnTo>
                  <a:lnTo>
                    <a:pt x="26057" y="2075368"/>
                  </a:lnTo>
                  <a:lnTo>
                    <a:pt x="45356" y="2117435"/>
                  </a:lnTo>
                  <a:lnTo>
                    <a:pt x="69357" y="2156616"/>
                  </a:lnTo>
                  <a:lnTo>
                    <a:pt x="97698" y="2192547"/>
                  </a:lnTo>
                  <a:lnTo>
                    <a:pt x="130015" y="2224865"/>
                  </a:lnTo>
                  <a:lnTo>
                    <a:pt x="165946" y="2253208"/>
                  </a:lnTo>
                  <a:lnTo>
                    <a:pt x="205128" y="2277212"/>
                  </a:lnTo>
                  <a:lnTo>
                    <a:pt x="247197" y="2296514"/>
                  </a:lnTo>
                  <a:lnTo>
                    <a:pt x="291793" y="2310750"/>
                  </a:lnTo>
                  <a:lnTo>
                    <a:pt x="338551" y="2319559"/>
                  </a:lnTo>
                  <a:lnTo>
                    <a:pt x="387108" y="2322576"/>
                  </a:lnTo>
                  <a:lnTo>
                    <a:pt x="3520440" y="2322576"/>
                  </a:lnTo>
                  <a:lnTo>
                    <a:pt x="3568987" y="2319559"/>
                  </a:lnTo>
                  <a:lnTo>
                    <a:pt x="3615737" y="2310750"/>
                  </a:lnTo>
                  <a:lnTo>
                    <a:pt x="3660328" y="2296514"/>
                  </a:lnTo>
                  <a:lnTo>
                    <a:pt x="3702395" y="2277212"/>
                  </a:lnTo>
                  <a:lnTo>
                    <a:pt x="3741576" y="2253208"/>
                  </a:lnTo>
                  <a:lnTo>
                    <a:pt x="3777507" y="2224865"/>
                  </a:lnTo>
                  <a:lnTo>
                    <a:pt x="3809825" y="2192547"/>
                  </a:lnTo>
                  <a:lnTo>
                    <a:pt x="3838168" y="2156616"/>
                  </a:lnTo>
                  <a:lnTo>
                    <a:pt x="3862172" y="2117435"/>
                  </a:lnTo>
                  <a:lnTo>
                    <a:pt x="3881474" y="2075368"/>
                  </a:lnTo>
                  <a:lnTo>
                    <a:pt x="3895710" y="2030777"/>
                  </a:lnTo>
                  <a:lnTo>
                    <a:pt x="3904519" y="1984027"/>
                  </a:lnTo>
                  <a:lnTo>
                    <a:pt x="3907535" y="1935480"/>
                  </a:lnTo>
                  <a:lnTo>
                    <a:pt x="3907535" y="387096"/>
                  </a:lnTo>
                  <a:lnTo>
                    <a:pt x="3904519" y="338548"/>
                  </a:lnTo>
                  <a:lnTo>
                    <a:pt x="3895710" y="291798"/>
                  </a:lnTo>
                  <a:lnTo>
                    <a:pt x="3881474" y="247207"/>
                  </a:lnTo>
                  <a:lnTo>
                    <a:pt x="3862172" y="205140"/>
                  </a:lnTo>
                  <a:lnTo>
                    <a:pt x="3838168" y="165959"/>
                  </a:lnTo>
                  <a:lnTo>
                    <a:pt x="3809825" y="130028"/>
                  </a:lnTo>
                  <a:lnTo>
                    <a:pt x="3777507" y="97710"/>
                  </a:lnTo>
                  <a:lnTo>
                    <a:pt x="3741576" y="69367"/>
                  </a:lnTo>
                  <a:lnTo>
                    <a:pt x="3702395" y="45363"/>
                  </a:lnTo>
                  <a:lnTo>
                    <a:pt x="3660328" y="26061"/>
                  </a:lnTo>
                  <a:lnTo>
                    <a:pt x="3615737" y="11825"/>
                  </a:lnTo>
                  <a:lnTo>
                    <a:pt x="3568987" y="3016"/>
                  </a:lnTo>
                  <a:lnTo>
                    <a:pt x="35204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809244" y="2779776"/>
              <a:ext cx="3907790" cy="2322830"/>
            </a:xfrm>
            <a:custGeom>
              <a:rect b="b" l="l" r="r" t="t"/>
              <a:pathLst>
                <a:path extrusionOk="0" h="2322829" w="3907790">
                  <a:moveTo>
                    <a:pt x="0" y="387096"/>
                  </a:moveTo>
                  <a:lnTo>
                    <a:pt x="3016" y="338548"/>
                  </a:lnTo>
                  <a:lnTo>
                    <a:pt x="11822" y="291798"/>
                  </a:lnTo>
                  <a:lnTo>
                    <a:pt x="26057" y="247207"/>
                  </a:lnTo>
                  <a:lnTo>
                    <a:pt x="45356" y="205140"/>
                  </a:lnTo>
                  <a:lnTo>
                    <a:pt x="69357" y="165959"/>
                  </a:lnTo>
                  <a:lnTo>
                    <a:pt x="97698" y="130028"/>
                  </a:lnTo>
                  <a:lnTo>
                    <a:pt x="130015" y="97710"/>
                  </a:lnTo>
                  <a:lnTo>
                    <a:pt x="165946" y="69367"/>
                  </a:lnTo>
                  <a:lnTo>
                    <a:pt x="205128" y="45363"/>
                  </a:lnTo>
                  <a:lnTo>
                    <a:pt x="247197" y="26061"/>
                  </a:lnTo>
                  <a:lnTo>
                    <a:pt x="291793" y="11825"/>
                  </a:lnTo>
                  <a:lnTo>
                    <a:pt x="338551" y="3016"/>
                  </a:lnTo>
                  <a:lnTo>
                    <a:pt x="387108" y="0"/>
                  </a:lnTo>
                  <a:lnTo>
                    <a:pt x="3520440" y="0"/>
                  </a:lnTo>
                  <a:lnTo>
                    <a:pt x="3568987" y="3016"/>
                  </a:lnTo>
                  <a:lnTo>
                    <a:pt x="3615737" y="11825"/>
                  </a:lnTo>
                  <a:lnTo>
                    <a:pt x="3660328" y="26061"/>
                  </a:lnTo>
                  <a:lnTo>
                    <a:pt x="3702395" y="45363"/>
                  </a:lnTo>
                  <a:lnTo>
                    <a:pt x="3741576" y="69367"/>
                  </a:lnTo>
                  <a:lnTo>
                    <a:pt x="3777507" y="97710"/>
                  </a:lnTo>
                  <a:lnTo>
                    <a:pt x="3809825" y="130028"/>
                  </a:lnTo>
                  <a:lnTo>
                    <a:pt x="3838168" y="165959"/>
                  </a:lnTo>
                  <a:lnTo>
                    <a:pt x="3862172" y="205140"/>
                  </a:lnTo>
                  <a:lnTo>
                    <a:pt x="3881474" y="247207"/>
                  </a:lnTo>
                  <a:lnTo>
                    <a:pt x="3895710" y="291798"/>
                  </a:lnTo>
                  <a:lnTo>
                    <a:pt x="3904519" y="338548"/>
                  </a:lnTo>
                  <a:lnTo>
                    <a:pt x="3907535" y="387096"/>
                  </a:lnTo>
                  <a:lnTo>
                    <a:pt x="3907535" y="1935480"/>
                  </a:lnTo>
                  <a:lnTo>
                    <a:pt x="3904519" y="1984027"/>
                  </a:lnTo>
                  <a:lnTo>
                    <a:pt x="3895710" y="2030777"/>
                  </a:lnTo>
                  <a:lnTo>
                    <a:pt x="3881474" y="2075368"/>
                  </a:lnTo>
                  <a:lnTo>
                    <a:pt x="3862172" y="2117435"/>
                  </a:lnTo>
                  <a:lnTo>
                    <a:pt x="3838168" y="2156616"/>
                  </a:lnTo>
                  <a:lnTo>
                    <a:pt x="3809825" y="2192547"/>
                  </a:lnTo>
                  <a:lnTo>
                    <a:pt x="3777507" y="2224865"/>
                  </a:lnTo>
                  <a:lnTo>
                    <a:pt x="3741576" y="2253208"/>
                  </a:lnTo>
                  <a:lnTo>
                    <a:pt x="3702395" y="2277212"/>
                  </a:lnTo>
                  <a:lnTo>
                    <a:pt x="3660328" y="2296514"/>
                  </a:lnTo>
                  <a:lnTo>
                    <a:pt x="3615737" y="2310750"/>
                  </a:lnTo>
                  <a:lnTo>
                    <a:pt x="3568987" y="2319559"/>
                  </a:lnTo>
                  <a:lnTo>
                    <a:pt x="3520440" y="2322576"/>
                  </a:lnTo>
                  <a:lnTo>
                    <a:pt x="387108" y="2322576"/>
                  </a:lnTo>
                  <a:lnTo>
                    <a:pt x="338551" y="2319559"/>
                  </a:lnTo>
                  <a:lnTo>
                    <a:pt x="291793" y="2310750"/>
                  </a:lnTo>
                  <a:lnTo>
                    <a:pt x="247197" y="2296514"/>
                  </a:lnTo>
                  <a:lnTo>
                    <a:pt x="205128" y="2277212"/>
                  </a:lnTo>
                  <a:lnTo>
                    <a:pt x="165946" y="2253208"/>
                  </a:lnTo>
                  <a:lnTo>
                    <a:pt x="130015" y="2224865"/>
                  </a:lnTo>
                  <a:lnTo>
                    <a:pt x="97698" y="2192547"/>
                  </a:lnTo>
                  <a:lnTo>
                    <a:pt x="69357" y="2156616"/>
                  </a:lnTo>
                  <a:lnTo>
                    <a:pt x="45356" y="2117435"/>
                  </a:lnTo>
                  <a:lnTo>
                    <a:pt x="26057" y="2075368"/>
                  </a:lnTo>
                  <a:lnTo>
                    <a:pt x="11822" y="2030777"/>
                  </a:lnTo>
                  <a:lnTo>
                    <a:pt x="3016" y="1984027"/>
                  </a:lnTo>
                  <a:lnTo>
                    <a:pt x="0" y="1935480"/>
                  </a:lnTo>
                  <a:lnTo>
                    <a:pt x="0" y="387096"/>
                  </a:lnTo>
                  <a:close/>
                </a:path>
              </a:pathLst>
            </a:custGeom>
            <a:noFill/>
            <a:ln cap="flat" cmpd="sng" w="12700">
              <a:solidFill>
                <a:srgbClr val="E7AD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"/>
          <p:cNvSpPr txBox="1"/>
          <p:nvPr>
            <p:ph type="title"/>
          </p:nvPr>
        </p:nvSpPr>
        <p:spPr>
          <a:xfrm>
            <a:off x="874267" y="858392"/>
            <a:ext cx="4881245" cy="7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PROJECT OVERVIEW</a:t>
            </a:r>
            <a:endParaRPr/>
          </a:p>
        </p:txBody>
      </p:sp>
      <p:grpSp>
        <p:nvGrpSpPr>
          <p:cNvPr id="81" name="Google Shape;81;p3"/>
          <p:cNvGrpSpPr/>
          <p:nvPr/>
        </p:nvGrpSpPr>
        <p:grpSpPr>
          <a:xfrm>
            <a:off x="381000" y="1724788"/>
            <a:ext cx="11695176" cy="4732020"/>
            <a:chOff x="0" y="1997964"/>
            <a:chExt cx="11695176" cy="4732020"/>
          </a:xfrm>
        </p:grpSpPr>
        <p:sp>
          <p:nvSpPr>
            <p:cNvPr id="82" name="Google Shape;82;p3"/>
            <p:cNvSpPr/>
            <p:nvPr/>
          </p:nvSpPr>
          <p:spPr>
            <a:xfrm>
              <a:off x="0" y="1999488"/>
              <a:ext cx="11454765" cy="782320"/>
            </a:xfrm>
            <a:custGeom>
              <a:rect b="b" l="l" r="r" t="t"/>
              <a:pathLst>
                <a:path extrusionOk="0" h="782319" w="11454765">
                  <a:moveTo>
                    <a:pt x="11454384" y="0"/>
                  </a:moveTo>
                  <a:lnTo>
                    <a:pt x="0" y="0"/>
                  </a:lnTo>
                  <a:lnTo>
                    <a:pt x="0" y="781812"/>
                  </a:lnTo>
                  <a:lnTo>
                    <a:pt x="11454384" y="781812"/>
                  </a:lnTo>
                  <a:lnTo>
                    <a:pt x="11454384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0" y="2188464"/>
              <a:ext cx="11515344" cy="454152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0" y="2203704"/>
              <a:ext cx="11383010" cy="4267200"/>
            </a:xfrm>
            <a:custGeom>
              <a:rect b="b" l="l" r="r" t="t"/>
              <a:pathLst>
                <a:path extrusionOk="0" h="4267200" w="11383010">
                  <a:moveTo>
                    <a:pt x="11382756" y="0"/>
                  </a:moveTo>
                  <a:lnTo>
                    <a:pt x="0" y="0"/>
                  </a:lnTo>
                  <a:lnTo>
                    <a:pt x="0" y="4267200"/>
                  </a:lnTo>
                  <a:lnTo>
                    <a:pt x="11382756" y="4267200"/>
                  </a:lnTo>
                  <a:lnTo>
                    <a:pt x="113827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11542776" y="1997964"/>
              <a:ext cx="152400" cy="782320"/>
            </a:xfrm>
            <a:custGeom>
              <a:rect b="b" l="l" r="r" t="t"/>
              <a:pathLst>
                <a:path extrusionOk="0" h="782319" w="152400">
                  <a:moveTo>
                    <a:pt x="152400" y="0"/>
                  </a:moveTo>
                  <a:lnTo>
                    <a:pt x="0" y="0"/>
                  </a:lnTo>
                  <a:lnTo>
                    <a:pt x="0" y="781812"/>
                  </a:lnTo>
                  <a:lnTo>
                    <a:pt x="152400" y="781812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6406896" y="3384804"/>
              <a:ext cx="4531360" cy="1216660"/>
            </a:xfrm>
            <a:custGeom>
              <a:rect b="b" l="l" r="r" t="t"/>
              <a:pathLst>
                <a:path extrusionOk="0" h="1216660" w="4531359">
                  <a:moveTo>
                    <a:pt x="4328159" y="0"/>
                  </a:moveTo>
                  <a:lnTo>
                    <a:pt x="202692" y="0"/>
                  </a:lnTo>
                  <a:lnTo>
                    <a:pt x="156234" y="5356"/>
                  </a:lnTo>
                  <a:lnTo>
                    <a:pt x="113577" y="20611"/>
                  </a:lnTo>
                  <a:lnTo>
                    <a:pt x="75942" y="44547"/>
                  </a:lnTo>
                  <a:lnTo>
                    <a:pt x="44547" y="75942"/>
                  </a:lnTo>
                  <a:lnTo>
                    <a:pt x="20611" y="113577"/>
                  </a:lnTo>
                  <a:lnTo>
                    <a:pt x="5356" y="156234"/>
                  </a:lnTo>
                  <a:lnTo>
                    <a:pt x="0" y="202692"/>
                  </a:lnTo>
                  <a:lnTo>
                    <a:pt x="0" y="1013460"/>
                  </a:lnTo>
                  <a:lnTo>
                    <a:pt x="5356" y="1059917"/>
                  </a:lnTo>
                  <a:lnTo>
                    <a:pt x="20611" y="1102574"/>
                  </a:lnTo>
                  <a:lnTo>
                    <a:pt x="44547" y="1140209"/>
                  </a:lnTo>
                  <a:lnTo>
                    <a:pt x="75942" y="1171604"/>
                  </a:lnTo>
                  <a:lnTo>
                    <a:pt x="113577" y="1195540"/>
                  </a:lnTo>
                  <a:lnTo>
                    <a:pt x="156234" y="1210795"/>
                  </a:lnTo>
                  <a:lnTo>
                    <a:pt x="202692" y="1216152"/>
                  </a:lnTo>
                  <a:lnTo>
                    <a:pt x="4328159" y="1216152"/>
                  </a:lnTo>
                  <a:lnTo>
                    <a:pt x="4374617" y="1210795"/>
                  </a:lnTo>
                  <a:lnTo>
                    <a:pt x="4417274" y="1195540"/>
                  </a:lnTo>
                  <a:lnTo>
                    <a:pt x="4454909" y="1171604"/>
                  </a:lnTo>
                  <a:lnTo>
                    <a:pt x="4486304" y="1140209"/>
                  </a:lnTo>
                  <a:lnTo>
                    <a:pt x="4510240" y="1102574"/>
                  </a:lnTo>
                  <a:lnTo>
                    <a:pt x="4525495" y="1059917"/>
                  </a:lnTo>
                  <a:lnTo>
                    <a:pt x="4530852" y="1013460"/>
                  </a:lnTo>
                  <a:lnTo>
                    <a:pt x="4530852" y="202692"/>
                  </a:lnTo>
                  <a:lnTo>
                    <a:pt x="4525495" y="156234"/>
                  </a:lnTo>
                  <a:lnTo>
                    <a:pt x="4510240" y="113577"/>
                  </a:lnTo>
                  <a:lnTo>
                    <a:pt x="4486304" y="75942"/>
                  </a:lnTo>
                  <a:lnTo>
                    <a:pt x="4454909" y="44547"/>
                  </a:lnTo>
                  <a:lnTo>
                    <a:pt x="4417274" y="20611"/>
                  </a:lnTo>
                  <a:lnTo>
                    <a:pt x="4374617" y="5356"/>
                  </a:lnTo>
                  <a:lnTo>
                    <a:pt x="4328159" y="0"/>
                  </a:lnTo>
                  <a:close/>
                </a:path>
              </a:pathLst>
            </a:custGeom>
            <a:solidFill>
              <a:srgbClr val="5B9BD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6406896" y="3384804"/>
              <a:ext cx="4531360" cy="1216660"/>
            </a:xfrm>
            <a:custGeom>
              <a:rect b="b" l="l" r="r" t="t"/>
              <a:pathLst>
                <a:path extrusionOk="0" h="1216660" w="4531359">
                  <a:moveTo>
                    <a:pt x="0" y="202692"/>
                  </a:moveTo>
                  <a:lnTo>
                    <a:pt x="5356" y="156234"/>
                  </a:lnTo>
                  <a:lnTo>
                    <a:pt x="20611" y="113577"/>
                  </a:lnTo>
                  <a:lnTo>
                    <a:pt x="44547" y="75942"/>
                  </a:lnTo>
                  <a:lnTo>
                    <a:pt x="75942" y="44547"/>
                  </a:lnTo>
                  <a:lnTo>
                    <a:pt x="113577" y="20611"/>
                  </a:lnTo>
                  <a:lnTo>
                    <a:pt x="156234" y="5356"/>
                  </a:lnTo>
                  <a:lnTo>
                    <a:pt x="202692" y="0"/>
                  </a:lnTo>
                  <a:lnTo>
                    <a:pt x="4328159" y="0"/>
                  </a:lnTo>
                  <a:lnTo>
                    <a:pt x="4374617" y="5356"/>
                  </a:lnTo>
                  <a:lnTo>
                    <a:pt x="4417274" y="20611"/>
                  </a:lnTo>
                  <a:lnTo>
                    <a:pt x="4454909" y="44547"/>
                  </a:lnTo>
                  <a:lnTo>
                    <a:pt x="4486304" y="75942"/>
                  </a:lnTo>
                  <a:lnTo>
                    <a:pt x="4510240" y="113577"/>
                  </a:lnTo>
                  <a:lnTo>
                    <a:pt x="4525495" y="156234"/>
                  </a:lnTo>
                  <a:lnTo>
                    <a:pt x="4530852" y="202692"/>
                  </a:lnTo>
                  <a:lnTo>
                    <a:pt x="4530852" y="1013460"/>
                  </a:lnTo>
                  <a:lnTo>
                    <a:pt x="4525495" y="1059917"/>
                  </a:lnTo>
                  <a:lnTo>
                    <a:pt x="4510240" y="1102574"/>
                  </a:lnTo>
                  <a:lnTo>
                    <a:pt x="4486304" y="1140209"/>
                  </a:lnTo>
                  <a:lnTo>
                    <a:pt x="4454909" y="1171604"/>
                  </a:lnTo>
                  <a:lnTo>
                    <a:pt x="4417274" y="1195540"/>
                  </a:lnTo>
                  <a:lnTo>
                    <a:pt x="4374617" y="1210795"/>
                  </a:lnTo>
                  <a:lnTo>
                    <a:pt x="4328159" y="1216152"/>
                  </a:lnTo>
                  <a:lnTo>
                    <a:pt x="202692" y="1216152"/>
                  </a:lnTo>
                  <a:lnTo>
                    <a:pt x="156234" y="1210795"/>
                  </a:lnTo>
                  <a:lnTo>
                    <a:pt x="113577" y="1195540"/>
                  </a:lnTo>
                  <a:lnTo>
                    <a:pt x="75942" y="1171604"/>
                  </a:lnTo>
                  <a:lnTo>
                    <a:pt x="44547" y="1140209"/>
                  </a:lnTo>
                  <a:lnTo>
                    <a:pt x="20611" y="1102574"/>
                  </a:lnTo>
                  <a:lnTo>
                    <a:pt x="5356" y="1059917"/>
                  </a:lnTo>
                  <a:lnTo>
                    <a:pt x="0" y="1013460"/>
                  </a:lnTo>
                  <a:lnTo>
                    <a:pt x="0" y="202692"/>
                  </a:lnTo>
                  <a:close/>
                </a:path>
              </a:pathLst>
            </a:custGeom>
            <a:noFill/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8" name="Google Shape;88;p3"/>
          <p:cNvSpPr txBox="1"/>
          <p:nvPr/>
        </p:nvSpPr>
        <p:spPr>
          <a:xfrm>
            <a:off x="6983793" y="3264299"/>
            <a:ext cx="4139565" cy="2366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8100">
            <a:spAutoFit/>
          </a:bodyPr>
          <a:lstStyle/>
          <a:p>
            <a:pPr indent="0" lvl="0" marL="12700" marR="5080" rtl="0" algn="just">
              <a:lnSpc>
                <a:spcPct val="91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FFFFFF"/>
                </a:solidFill>
                <a:latin typeface="Carlito"/>
                <a:ea typeface="Carlito"/>
                <a:cs typeface="Carlito"/>
                <a:sym typeface="Carlito"/>
              </a:rPr>
              <a:t>Description</a:t>
            </a:r>
            <a:endParaRPr sz="1400">
              <a:solidFill>
                <a:schemeClr val="dk1"/>
              </a:solidFill>
              <a:latin typeface="Carlito"/>
              <a:ea typeface="Carlito"/>
              <a:cs typeface="Carlito"/>
              <a:sym typeface="Carlito"/>
            </a:endParaRPr>
          </a:p>
        </p:txBody>
      </p:sp>
      <p:sp>
        <p:nvSpPr>
          <p:cNvPr id="89" name="Google Shape;89;p3"/>
          <p:cNvSpPr/>
          <p:nvPr/>
        </p:nvSpPr>
        <p:spPr>
          <a:xfrm>
            <a:off x="809244" y="2659379"/>
            <a:ext cx="4246245" cy="0"/>
          </a:xfrm>
          <a:custGeom>
            <a:rect b="b" l="l" r="r" t="t"/>
            <a:pathLst>
              <a:path extrusionOk="0" h="120000" w="4246245">
                <a:moveTo>
                  <a:pt x="0" y="0"/>
                </a:moveTo>
                <a:lnTo>
                  <a:pt x="4245864" y="0"/>
                </a:lnTo>
              </a:path>
            </a:pathLst>
          </a:custGeom>
          <a:noFill/>
          <a:ln cap="flat" cmpd="sng" w="12700">
            <a:solidFill>
              <a:srgbClr val="4471C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3"/>
          <p:cNvSpPr txBox="1"/>
          <p:nvPr/>
        </p:nvSpPr>
        <p:spPr>
          <a:xfrm>
            <a:off x="864514" y="2632984"/>
            <a:ext cx="3559810" cy="772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77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rlito"/>
                <a:ea typeface="Carlito"/>
                <a:cs typeface="Carlito"/>
                <a:sym typeface="Carlito"/>
              </a:rPr>
              <a:t>Project</a:t>
            </a:r>
            <a:endParaRPr sz="1800">
              <a:solidFill>
                <a:schemeClr val="dk1"/>
              </a:solidFill>
              <a:latin typeface="Carlito"/>
              <a:ea typeface="Carlito"/>
              <a:cs typeface="Carlito"/>
              <a:sym typeface="Carlito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6FC0"/>
                </a:solidFill>
                <a:latin typeface="Carlito"/>
                <a:ea typeface="Carlito"/>
                <a:cs typeface="Carlito"/>
                <a:sym typeface="Carlito"/>
              </a:rPr>
              <a:t>Project Name</a:t>
            </a:r>
            <a:endParaRPr sz="2400">
              <a:solidFill>
                <a:schemeClr val="dk1"/>
              </a:solidFill>
              <a:latin typeface="Carlito"/>
              <a:ea typeface="Carlito"/>
              <a:cs typeface="Carlito"/>
              <a:sym typeface="Carlito"/>
            </a:endParaRPr>
          </a:p>
        </p:txBody>
      </p:sp>
      <p:sp>
        <p:nvSpPr>
          <p:cNvPr id="91" name="Google Shape;91;p3"/>
          <p:cNvSpPr/>
          <p:nvPr/>
        </p:nvSpPr>
        <p:spPr>
          <a:xfrm>
            <a:off x="809244" y="3593591"/>
            <a:ext cx="4246245" cy="0"/>
          </a:xfrm>
          <a:custGeom>
            <a:rect b="b" l="l" r="r" t="t"/>
            <a:pathLst>
              <a:path extrusionOk="0" h="120000" w="4246245">
                <a:moveTo>
                  <a:pt x="0" y="0"/>
                </a:moveTo>
                <a:lnTo>
                  <a:pt x="4245864" y="0"/>
                </a:lnTo>
              </a:path>
            </a:pathLst>
          </a:custGeom>
          <a:noFill/>
          <a:ln cap="flat" cmpd="sng" w="12700">
            <a:solidFill>
              <a:srgbClr val="4471C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3"/>
          <p:cNvSpPr txBox="1"/>
          <p:nvPr/>
        </p:nvSpPr>
        <p:spPr>
          <a:xfrm>
            <a:off x="864514" y="3577512"/>
            <a:ext cx="2391410" cy="8134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3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rlito"/>
                <a:ea typeface="Carlito"/>
                <a:cs typeface="Carlito"/>
                <a:sym typeface="Carlito"/>
              </a:rPr>
              <a:t>Conducted By</a:t>
            </a:r>
            <a:endParaRPr sz="1800">
              <a:solidFill>
                <a:schemeClr val="dk1"/>
              </a:solidFill>
              <a:latin typeface="Carlito"/>
              <a:ea typeface="Carlito"/>
              <a:cs typeface="Carlito"/>
              <a:sym typeface="Carlito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rgbClr val="006FC0"/>
                </a:solidFill>
                <a:latin typeface="Carlito"/>
                <a:ea typeface="Carlito"/>
                <a:cs typeface="Carlito"/>
                <a:sym typeface="Carlito"/>
              </a:rPr>
              <a:t>Your name…</a:t>
            </a:r>
            <a:endParaRPr sz="2800">
              <a:solidFill>
                <a:schemeClr val="dk1"/>
              </a:solidFill>
              <a:latin typeface="Carlito"/>
              <a:ea typeface="Carlito"/>
              <a:cs typeface="Carlito"/>
              <a:sym typeface="Carlito"/>
            </a:endParaRPr>
          </a:p>
        </p:txBody>
      </p:sp>
      <p:sp>
        <p:nvSpPr>
          <p:cNvPr id="93" name="Google Shape;93;p3"/>
          <p:cNvSpPr/>
          <p:nvPr/>
        </p:nvSpPr>
        <p:spPr>
          <a:xfrm>
            <a:off x="809244" y="4526279"/>
            <a:ext cx="4246245" cy="0"/>
          </a:xfrm>
          <a:custGeom>
            <a:rect b="b" l="l" r="r" t="t"/>
            <a:pathLst>
              <a:path extrusionOk="0" h="120000" w="4246245">
                <a:moveTo>
                  <a:pt x="0" y="0"/>
                </a:moveTo>
                <a:lnTo>
                  <a:pt x="4245864" y="0"/>
                </a:lnTo>
              </a:path>
            </a:pathLst>
          </a:custGeom>
          <a:noFill/>
          <a:ln cap="flat" cmpd="sng" w="12700">
            <a:solidFill>
              <a:srgbClr val="4471C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3"/>
          <p:cNvSpPr txBox="1"/>
          <p:nvPr/>
        </p:nvSpPr>
        <p:spPr>
          <a:xfrm>
            <a:off x="864514" y="4483349"/>
            <a:ext cx="3836035" cy="6623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42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rlito"/>
                <a:ea typeface="Carlito"/>
                <a:cs typeface="Carlito"/>
                <a:sym typeface="Carlito"/>
              </a:rPr>
              <a:t>Data Source</a:t>
            </a:r>
            <a:endParaRPr sz="1800">
              <a:solidFill>
                <a:schemeClr val="dk1"/>
              </a:solidFill>
              <a:latin typeface="Carlito"/>
              <a:ea typeface="Carlito"/>
              <a:cs typeface="Carlito"/>
              <a:sym typeface="Carlito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545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rlito"/>
              <a:ea typeface="Carlito"/>
              <a:cs typeface="Carlito"/>
              <a:sym typeface="Carl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"/>
          <p:cNvSpPr txBox="1"/>
          <p:nvPr>
            <p:ph type="title"/>
          </p:nvPr>
        </p:nvSpPr>
        <p:spPr>
          <a:xfrm>
            <a:off x="874279" y="858400"/>
            <a:ext cx="7074900" cy="7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TABLE OF CONTENT</a:t>
            </a:r>
            <a:endParaRPr/>
          </a:p>
        </p:txBody>
      </p:sp>
      <p:grpSp>
        <p:nvGrpSpPr>
          <p:cNvPr id="100" name="Google Shape;100;p4"/>
          <p:cNvGrpSpPr/>
          <p:nvPr/>
        </p:nvGrpSpPr>
        <p:grpSpPr>
          <a:xfrm>
            <a:off x="0" y="1997964"/>
            <a:ext cx="11695176" cy="4732020"/>
            <a:chOff x="0" y="1997964"/>
            <a:chExt cx="11695176" cy="4732020"/>
          </a:xfrm>
        </p:grpSpPr>
        <p:sp>
          <p:nvSpPr>
            <p:cNvPr id="101" name="Google Shape;101;p4"/>
            <p:cNvSpPr/>
            <p:nvPr/>
          </p:nvSpPr>
          <p:spPr>
            <a:xfrm>
              <a:off x="0" y="1999488"/>
              <a:ext cx="11454765" cy="782320"/>
            </a:xfrm>
            <a:custGeom>
              <a:rect b="b" l="l" r="r" t="t"/>
              <a:pathLst>
                <a:path extrusionOk="0" h="782319" w="11454765">
                  <a:moveTo>
                    <a:pt x="11454384" y="0"/>
                  </a:moveTo>
                  <a:lnTo>
                    <a:pt x="0" y="0"/>
                  </a:lnTo>
                  <a:lnTo>
                    <a:pt x="0" y="781812"/>
                  </a:lnTo>
                  <a:lnTo>
                    <a:pt x="11454384" y="781812"/>
                  </a:lnTo>
                  <a:lnTo>
                    <a:pt x="11454384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4"/>
            <p:cNvSpPr/>
            <p:nvPr/>
          </p:nvSpPr>
          <p:spPr>
            <a:xfrm>
              <a:off x="0" y="2188464"/>
              <a:ext cx="11515344" cy="454152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4"/>
            <p:cNvSpPr/>
            <p:nvPr/>
          </p:nvSpPr>
          <p:spPr>
            <a:xfrm>
              <a:off x="0" y="2203704"/>
              <a:ext cx="11383010" cy="4267200"/>
            </a:xfrm>
            <a:custGeom>
              <a:rect b="b" l="l" r="r" t="t"/>
              <a:pathLst>
                <a:path extrusionOk="0" h="4267200" w="11383010">
                  <a:moveTo>
                    <a:pt x="11382756" y="0"/>
                  </a:moveTo>
                  <a:lnTo>
                    <a:pt x="0" y="0"/>
                  </a:lnTo>
                  <a:lnTo>
                    <a:pt x="0" y="4267200"/>
                  </a:lnTo>
                  <a:lnTo>
                    <a:pt x="11382756" y="4267200"/>
                  </a:lnTo>
                  <a:lnTo>
                    <a:pt x="113827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11542776" y="1997964"/>
              <a:ext cx="152400" cy="782320"/>
            </a:xfrm>
            <a:custGeom>
              <a:rect b="b" l="l" r="r" t="t"/>
              <a:pathLst>
                <a:path extrusionOk="0" h="782319" w="152400">
                  <a:moveTo>
                    <a:pt x="152400" y="0"/>
                  </a:moveTo>
                  <a:lnTo>
                    <a:pt x="0" y="0"/>
                  </a:lnTo>
                  <a:lnTo>
                    <a:pt x="0" y="781812"/>
                  </a:lnTo>
                  <a:lnTo>
                    <a:pt x="152400" y="781812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4"/>
            <p:cNvSpPr/>
            <p:nvPr/>
          </p:nvSpPr>
          <p:spPr>
            <a:xfrm>
              <a:off x="6347459" y="2587764"/>
              <a:ext cx="4645151" cy="472427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6304788" y="2581618"/>
              <a:ext cx="1668780" cy="521246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6406896" y="2627376"/>
              <a:ext cx="4530852" cy="359663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4"/>
            <p:cNvSpPr/>
            <p:nvPr/>
          </p:nvSpPr>
          <p:spPr>
            <a:xfrm>
              <a:off x="6347459" y="2990113"/>
              <a:ext cx="4645151" cy="473938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4"/>
            <p:cNvSpPr/>
            <p:nvPr/>
          </p:nvSpPr>
          <p:spPr>
            <a:xfrm>
              <a:off x="6304788" y="2983966"/>
              <a:ext cx="1315212" cy="522757"/>
            </a:xfrm>
            <a:prstGeom prst="rect">
              <a:avLst/>
            </a:prstGeom>
            <a:blipFill rotWithShape="1">
              <a:blip r:embed="rId8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4"/>
            <p:cNvSpPr/>
            <p:nvPr/>
          </p:nvSpPr>
          <p:spPr>
            <a:xfrm>
              <a:off x="6406896" y="3029712"/>
              <a:ext cx="4530852" cy="361188"/>
            </a:xfrm>
            <a:prstGeom prst="rect">
              <a:avLst/>
            </a:prstGeom>
            <a:blipFill rotWithShape="1">
              <a:blip r:embed="rId9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6347459" y="3393960"/>
              <a:ext cx="4645151" cy="472427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4"/>
            <p:cNvSpPr/>
            <p:nvPr/>
          </p:nvSpPr>
          <p:spPr>
            <a:xfrm>
              <a:off x="6304788" y="3387813"/>
              <a:ext cx="1156715" cy="521246"/>
            </a:xfrm>
            <a:prstGeom prst="rect">
              <a:avLst/>
            </a:prstGeom>
            <a:blipFill rotWithShape="1">
              <a:blip r:embed="rId10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6406896" y="3433572"/>
              <a:ext cx="4530852" cy="359663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6347459" y="3796296"/>
              <a:ext cx="4645151" cy="472427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4"/>
            <p:cNvSpPr/>
            <p:nvPr/>
          </p:nvSpPr>
          <p:spPr>
            <a:xfrm>
              <a:off x="6304788" y="3790162"/>
              <a:ext cx="993635" cy="522757"/>
            </a:xfrm>
            <a:prstGeom prst="rect">
              <a:avLst/>
            </a:prstGeom>
            <a:blipFill rotWithShape="1">
              <a:blip r:embed="rId11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4"/>
            <p:cNvSpPr/>
            <p:nvPr/>
          </p:nvSpPr>
          <p:spPr>
            <a:xfrm>
              <a:off x="6406896" y="3835908"/>
              <a:ext cx="4530852" cy="359664"/>
            </a:xfrm>
            <a:prstGeom prst="rect">
              <a:avLst/>
            </a:prstGeom>
            <a:blipFill rotWithShape="1">
              <a:blip r:embed="rId1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4"/>
            <p:cNvSpPr/>
            <p:nvPr/>
          </p:nvSpPr>
          <p:spPr>
            <a:xfrm>
              <a:off x="6347459" y="4200156"/>
              <a:ext cx="4645151" cy="472427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4"/>
            <p:cNvSpPr/>
            <p:nvPr/>
          </p:nvSpPr>
          <p:spPr>
            <a:xfrm>
              <a:off x="6304788" y="4192498"/>
              <a:ext cx="743724" cy="522757"/>
            </a:xfrm>
            <a:prstGeom prst="rect">
              <a:avLst/>
            </a:prstGeom>
            <a:blipFill rotWithShape="1">
              <a:blip r:embed="rId1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4"/>
            <p:cNvSpPr/>
            <p:nvPr/>
          </p:nvSpPr>
          <p:spPr>
            <a:xfrm>
              <a:off x="6406896" y="4239768"/>
              <a:ext cx="4530852" cy="359663"/>
            </a:xfrm>
            <a:prstGeom prst="rect">
              <a:avLst/>
            </a:prstGeom>
            <a:blipFill rotWithShape="1">
              <a:blip r:embed="rId1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4"/>
            <p:cNvSpPr/>
            <p:nvPr/>
          </p:nvSpPr>
          <p:spPr>
            <a:xfrm>
              <a:off x="6347459" y="4602492"/>
              <a:ext cx="4645151" cy="472427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6304788" y="4596358"/>
              <a:ext cx="2420112" cy="522757"/>
            </a:xfrm>
            <a:prstGeom prst="rect">
              <a:avLst/>
            </a:prstGeom>
            <a:blipFill rotWithShape="1">
              <a:blip r:embed="rId1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6406896" y="4642104"/>
              <a:ext cx="4530852" cy="359663"/>
            </a:xfrm>
            <a:prstGeom prst="rect">
              <a:avLst/>
            </a:prstGeom>
            <a:blipFill rotWithShape="1">
              <a:blip r:embed="rId1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6347459" y="5006352"/>
              <a:ext cx="4645151" cy="472427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6304788" y="4998694"/>
              <a:ext cx="943368" cy="522757"/>
            </a:xfrm>
            <a:prstGeom prst="rect">
              <a:avLst/>
            </a:prstGeom>
            <a:blipFill rotWithShape="1">
              <a:blip r:embed="rId1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6406896" y="5045964"/>
              <a:ext cx="4530852" cy="359664"/>
            </a:xfrm>
            <a:prstGeom prst="rect">
              <a:avLst/>
            </a:prstGeom>
            <a:blipFill rotWithShape="1">
              <a:blip r:embed="rId18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4"/>
            <p:cNvSpPr/>
            <p:nvPr/>
          </p:nvSpPr>
          <p:spPr>
            <a:xfrm>
              <a:off x="6347459" y="5408676"/>
              <a:ext cx="4645151" cy="472427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6304788" y="5402579"/>
              <a:ext cx="2756916" cy="521246"/>
            </a:xfrm>
            <a:prstGeom prst="rect">
              <a:avLst/>
            </a:prstGeom>
            <a:blipFill rotWithShape="1">
              <a:blip r:embed="rId19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4"/>
            <p:cNvSpPr/>
            <p:nvPr/>
          </p:nvSpPr>
          <p:spPr>
            <a:xfrm>
              <a:off x="6406896" y="5448300"/>
              <a:ext cx="4530852" cy="359663"/>
            </a:xfrm>
            <a:prstGeom prst="rect">
              <a:avLst/>
            </a:prstGeom>
            <a:blipFill rotWithShape="1">
              <a:blip r:embed="rId20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4"/>
            <p:cNvSpPr/>
            <p:nvPr/>
          </p:nvSpPr>
          <p:spPr>
            <a:xfrm>
              <a:off x="6347459" y="5811011"/>
              <a:ext cx="4645151" cy="472427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4"/>
            <p:cNvSpPr/>
            <p:nvPr/>
          </p:nvSpPr>
          <p:spPr>
            <a:xfrm>
              <a:off x="6304788" y="5804916"/>
              <a:ext cx="1796795" cy="522757"/>
            </a:xfrm>
            <a:prstGeom prst="rect">
              <a:avLst/>
            </a:prstGeom>
            <a:blipFill rotWithShape="1">
              <a:blip r:embed="rId21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6406896" y="5850635"/>
              <a:ext cx="4530852" cy="359663"/>
            </a:xfrm>
            <a:prstGeom prst="rect">
              <a:avLst/>
            </a:prstGeom>
            <a:blipFill rotWithShape="1">
              <a:blip r:embed="rId20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2" name="Google Shape;132;p4"/>
          <p:cNvSpPr txBox="1"/>
          <p:nvPr/>
        </p:nvSpPr>
        <p:spPr>
          <a:xfrm>
            <a:off x="6469126" y="2658313"/>
            <a:ext cx="2440305" cy="34791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FFFFFF"/>
                </a:solidFill>
                <a:latin typeface="Carlito"/>
                <a:ea typeface="Carlito"/>
                <a:cs typeface="Carlito"/>
                <a:sym typeface="Carlito"/>
              </a:rPr>
              <a:t>Project Overview</a:t>
            </a:r>
            <a:endParaRPr sz="1500">
              <a:solidFill>
                <a:schemeClr val="dk1"/>
              </a:solidFill>
              <a:latin typeface="Carlito"/>
              <a:ea typeface="Carlito"/>
              <a:cs typeface="Carlito"/>
              <a:sym typeface="Carlito"/>
            </a:endParaRPr>
          </a:p>
          <a:p>
            <a:pPr indent="0" lvl="0" marL="12700" marR="1450975" rtl="0" algn="l">
              <a:lnSpc>
                <a:spcPct val="1763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FFFFFF"/>
                </a:solidFill>
                <a:latin typeface="Carlito"/>
                <a:ea typeface="Carlito"/>
                <a:cs typeface="Carlito"/>
                <a:sym typeface="Carlito"/>
              </a:rPr>
              <a:t>Introduction  Objectives  Data Set  Tools</a:t>
            </a:r>
            <a:endParaRPr sz="1500">
              <a:solidFill>
                <a:schemeClr val="dk1"/>
              </a:solidFill>
              <a:latin typeface="Carlito"/>
              <a:ea typeface="Carlito"/>
              <a:cs typeface="Carlito"/>
              <a:sym typeface="Carlito"/>
            </a:endParaRPr>
          </a:p>
          <a:p>
            <a:pPr indent="0" lvl="0" marL="12700" marR="343535" rtl="0" algn="l">
              <a:lnSpc>
                <a:spcPct val="176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FFFFFF"/>
                </a:solidFill>
                <a:latin typeface="Carlito"/>
                <a:ea typeface="Carlito"/>
                <a:cs typeface="Carlito"/>
                <a:sym typeface="Carlito"/>
              </a:rPr>
              <a:t>Data Manipulation Process  Insights</a:t>
            </a:r>
            <a:endParaRPr sz="1500">
              <a:solidFill>
                <a:schemeClr val="dk1"/>
              </a:solidFill>
              <a:latin typeface="Carlito"/>
              <a:ea typeface="Carlito"/>
              <a:cs typeface="Carlito"/>
              <a:sym typeface="Carlito"/>
            </a:endParaRPr>
          </a:p>
          <a:p>
            <a:pPr indent="0" lvl="0" marL="12700" marR="5080" rtl="0" algn="l">
              <a:lnSpc>
                <a:spcPct val="211999"/>
              </a:lnSpc>
              <a:spcBef>
                <a:spcPts val="325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FFFFFF"/>
                </a:solidFill>
                <a:latin typeface="Carlito"/>
                <a:ea typeface="Carlito"/>
                <a:cs typeface="Carlito"/>
                <a:sym typeface="Carlito"/>
              </a:rPr>
              <a:t> Recommended Analysis  Recommendations</a:t>
            </a:r>
            <a:endParaRPr sz="1500">
              <a:solidFill>
                <a:schemeClr val="dk1"/>
              </a:solidFill>
              <a:latin typeface="Carlito"/>
              <a:ea typeface="Carlito"/>
              <a:cs typeface="Carlito"/>
              <a:sym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"/>
          <p:cNvSpPr txBox="1"/>
          <p:nvPr>
            <p:ph type="title"/>
          </p:nvPr>
        </p:nvSpPr>
        <p:spPr>
          <a:xfrm>
            <a:off x="874280" y="858400"/>
            <a:ext cx="3786900" cy="7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DATA SET</a:t>
            </a:r>
            <a:endParaRPr/>
          </a:p>
        </p:txBody>
      </p:sp>
      <p:grpSp>
        <p:nvGrpSpPr>
          <p:cNvPr id="138" name="Google Shape;138;p5"/>
          <p:cNvGrpSpPr/>
          <p:nvPr/>
        </p:nvGrpSpPr>
        <p:grpSpPr>
          <a:xfrm>
            <a:off x="158243" y="2052827"/>
            <a:ext cx="11695176" cy="4732020"/>
            <a:chOff x="0" y="1997964"/>
            <a:chExt cx="11695176" cy="4732020"/>
          </a:xfrm>
        </p:grpSpPr>
        <p:sp>
          <p:nvSpPr>
            <p:cNvPr id="139" name="Google Shape;139;p5"/>
            <p:cNvSpPr/>
            <p:nvPr/>
          </p:nvSpPr>
          <p:spPr>
            <a:xfrm>
              <a:off x="0" y="1999488"/>
              <a:ext cx="11454765" cy="782320"/>
            </a:xfrm>
            <a:custGeom>
              <a:rect b="b" l="l" r="r" t="t"/>
              <a:pathLst>
                <a:path extrusionOk="0" h="782319" w="11454765">
                  <a:moveTo>
                    <a:pt x="11454384" y="0"/>
                  </a:moveTo>
                  <a:lnTo>
                    <a:pt x="0" y="0"/>
                  </a:lnTo>
                  <a:lnTo>
                    <a:pt x="0" y="781812"/>
                  </a:lnTo>
                  <a:lnTo>
                    <a:pt x="11454384" y="781812"/>
                  </a:lnTo>
                  <a:lnTo>
                    <a:pt x="11454384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5"/>
            <p:cNvSpPr/>
            <p:nvPr/>
          </p:nvSpPr>
          <p:spPr>
            <a:xfrm>
              <a:off x="0" y="2188464"/>
              <a:ext cx="11515344" cy="454152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5"/>
            <p:cNvSpPr/>
            <p:nvPr/>
          </p:nvSpPr>
          <p:spPr>
            <a:xfrm>
              <a:off x="0" y="2203704"/>
              <a:ext cx="11383010" cy="4267200"/>
            </a:xfrm>
            <a:custGeom>
              <a:rect b="b" l="l" r="r" t="t"/>
              <a:pathLst>
                <a:path extrusionOk="0" h="4267200" w="11383010">
                  <a:moveTo>
                    <a:pt x="11382756" y="0"/>
                  </a:moveTo>
                  <a:lnTo>
                    <a:pt x="0" y="0"/>
                  </a:lnTo>
                  <a:lnTo>
                    <a:pt x="0" y="4267200"/>
                  </a:lnTo>
                  <a:lnTo>
                    <a:pt x="11382756" y="4267200"/>
                  </a:lnTo>
                  <a:lnTo>
                    <a:pt x="113827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5"/>
            <p:cNvSpPr/>
            <p:nvPr/>
          </p:nvSpPr>
          <p:spPr>
            <a:xfrm>
              <a:off x="11542776" y="1997964"/>
              <a:ext cx="152400" cy="782320"/>
            </a:xfrm>
            <a:custGeom>
              <a:rect b="b" l="l" r="r" t="t"/>
              <a:pathLst>
                <a:path extrusionOk="0" h="782319" w="152400">
                  <a:moveTo>
                    <a:pt x="152400" y="0"/>
                  </a:moveTo>
                  <a:lnTo>
                    <a:pt x="0" y="0"/>
                  </a:lnTo>
                  <a:lnTo>
                    <a:pt x="0" y="781812"/>
                  </a:lnTo>
                  <a:lnTo>
                    <a:pt x="152400" y="781812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5"/>
            <p:cNvSpPr/>
            <p:nvPr/>
          </p:nvSpPr>
          <p:spPr>
            <a:xfrm>
              <a:off x="6406896" y="3003804"/>
              <a:ext cx="1415796" cy="848868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4" name="Google Shape;144;p5"/>
          <p:cNvSpPr txBox="1"/>
          <p:nvPr/>
        </p:nvSpPr>
        <p:spPr>
          <a:xfrm>
            <a:off x="9615296" y="3215081"/>
            <a:ext cx="1228725" cy="360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FFFFFF"/>
                </a:solidFill>
                <a:latin typeface="Carlito"/>
                <a:ea typeface="Carlito"/>
                <a:cs typeface="Carlito"/>
                <a:sym typeface="Carlito"/>
              </a:rPr>
              <a:t>Customers</a:t>
            </a:r>
            <a:endParaRPr sz="2200">
              <a:solidFill>
                <a:schemeClr val="dk1"/>
              </a:solidFill>
              <a:latin typeface="Carlito"/>
              <a:ea typeface="Carlito"/>
              <a:cs typeface="Carlito"/>
              <a:sym typeface="Carlito"/>
            </a:endParaRPr>
          </a:p>
        </p:txBody>
      </p:sp>
      <p:sp>
        <p:nvSpPr>
          <p:cNvPr id="145" name="Google Shape;145;p5"/>
          <p:cNvSpPr txBox="1"/>
          <p:nvPr/>
        </p:nvSpPr>
        <p:spPr>
          <a:xfrm>
            <a:off x="6603238" y="4207002"/>
            <a:ext cx="1022985" cy="360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FFFFFF"/>
                </a:solidFill>
                <a:latin typeface="Carlito"/>
                <a:ea typeface="Carlito"/>
                <a:cs typeface="Carlito"/>
                <a:sym typeface="Carlito"/>
              </a:rPr>
              <a:t>Products</a:t>
            </a:r>
            <a:endParaRPr sz="2200">
              <a:solidFill>
                <a:schemeClr val="dk1"/>
              </a:solidFill>
              <a:latin typeface="Carlito"/>
              <a:ea typeface="Carlito"/>
              <a:cs typeface="Carlito"/>
              <a:sym typeface="Carlito"/>
            </a:endParaRPr>
          </a:p>
        </p:txBody>
      </p:sp>
      <p:sp>
        <p:nvSpPr>
          <p:cNvPr id="146" name="Google Shape;146;p5"/>
          <p:cNvSpPr txBox="1"/>
          <p:nvPr/>
        </p:nvSpPr>
        <p:spPr>
          <a:xfrm>
            <a:off x="8062086" y="4207002"/>
            <a:ext cx="1221105" cy="360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FFFFFF"/>
                </a:solidFill>
                <a:latin typeface="Carlito"/>
                <a:ea typeface="Carlito"/>
                <a:cs typeface="Carlito"/>
                <a:sym typeface="Carlito"/>
              </a:rPr>
              <a:t>Categories</a:t>
            </a:r>
            <a:endParaRPr sz="2200">
              <a:solidFill>
                <a:schemeClr val="dk1"/>
              </a:solidFill>
              <a:latin typeface="Carlito"/>
              <a:ea typeface="Carlito"/>
              <a:cs typeface="Carlito"/>
              <a:sym typeface="Carlito"/>
            </a:endParaRPr>
          </a:p>
        </p:txBody>
      </p:sp>
      <p:sp>
        <p:nvSpPr>
          <p:cNvPr id="147" name="Google Shape;147;p5"/>
          <p:cNvSpPr/>
          <p:nvPr/>
        </p:nvSpPr>
        <p:spPr>
          <a:xfrm>
            <a:off x="6565138" y="3037943"/>
            <a:ext cx="2352925" cy="850391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5"/>
          <p:cNvSpPr txBox="1"/>
          <p:nvPr/>
        </p:nvSpPr>
        <p:spPr>
          <a:xfrm>
            <a:off x="8182482" y="5197805"/>
            <a:ext cx="979169" cy="360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FFFFFF"/>
                </a:solidFill>
                <a:latin typeface="Carlito"/>
                <a:ea typeface="Carlito"/>
                <a:cs typeface="Carlito"/>
                <a:sym typeface="Carlito"/>
              </a:rPr>
              <a:t>shippers</a:t>
            </a:r>
            <a:endParaRPr sz="2200">
              <a:solidFill>
                <a:schemeClr val="dk1"/>
              </a:solidFill>
              <a:latin typeface="Carlito"/>
              <a:ea typeface="Carlito"/>
              <a:cs typeface="Carlito"/>
              <a:sym typeface="Carlito"/>
            </a:endParaRPr>
          </a:p>
        </p:txBody>
      </p:sp>
      <p:grpSp>
        <p:nvGrpSpPr>
          <p:cNvPr id="149" name="Google Shape;149;p5"/>
          <p:cNvGrpSpPr/>
          <p:nvPr/>
        </p:nvGrpSpPr>
        <p:grpSpPr>
          <a:xfrm>
            <a:off x="3386328" y="3009900"/>
            <a:ext cx="2574036" cy="838454"/>
            <a:chOff x="3386328" y="3009900"/>
            <a:chExt cx="2574036" cy="838454"/>
          </a:xfrm>
        </p:grpSpPr>
        <p:sp>
          <p:nvSpPr>
            <p:cNvPr id="150" name="Google Shape;150;p5"/>
            <p:cNvSpPr/>
            <p:nvPr/>
          </p:nvSpPr>
          <p:spPr>
            <a:xfrm>
              <a:off x="4954524" y="3011424"/>
              <a:ext cx="1005840" cy="836930"/>
            </a:xfrm>
            <a:custGeom>
              <a:rect b="b" l="l" r="r" t="t"/>
              <a:pathLst>
                <a:path extrusionOk="0" h="836929" w="1005839">
                  <a:moveTo>
                    <a:pt x="587501" y="0"/>
                  </a:moveTo>
                  <a:lnTo>
                    <a:pt x="587501" y="104521"/>
                  </a:lnTo>
                  <a:lnTo>
                    <a:pt x="0" y="104521"/>
                  </a:lnTo>
                  <a:lnTo>
                    <a:pt x="0" y="732027"/>
                  </a:lnTo>
                  <a:lnTo>
                    <a:pt x="587501" y="732027"/>
                  </a:lnTo>
                  <a:lnTo>
                    <a:pt x="587501" y="836676"/>
                  </a:lnTo>
                  <a:lnTo>
                    <a:pt x="1005839" y="418338"/>
                  </a:lnTo>
                  <a:lnTo>
                    <a:pt x="587501" y="0"/>
                  </a:lnTo>
                  <a:close/>
                </a:path>
              </a:pathLst>
            </a:custGeom>
            <a:solidFill>
              <a:srgbClr val="CFD4EA">
                <a:alpha val="8980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4954524" y="3011424"/>
              <a:ext cx="1005840" cy="836930"/>
            </a:xfrm>
            <a:custGeom>
              <a:rect b="b" l="l" r="r" t="t"/>
              <a:pathLst>
                <a:path extrusionOk="0" h="836929" w="1005839">
                  <a:moveTo>
                    <a:pt x="0" y="104521"/>
                  </a:moveTo>
                  <a:lnTo>
                    <a:pt x="587501" y="104521"/>
                  </a:lnTo>
                  <a:lnTo>
                    <a:pt x="587501" y="0"/>
                  </a:lnTo>
                  <a:lnTo>
                    <a:pt x="1005839" y="418338"/>
                  </a:lnTo>
                  <a:lnTo>
                    <a:pt x="587501" y="836676"/>
                  </a:lnTo>
                  <a:lnTo>
                    <a:pt x="587501" y="732027"/>
                  </a:lnTo>
                  <a:lnTo>
                    <a:pt x="0" y="732027"/>
                  </a:lnTo>
                  <a:lnTo>
                    <a:pt x="0" y="104521"/>
                  </a:lnTo>
                  <a:close/>
                </a:path>
              </a:pathLst>
            </a:custGeom>
            <a:noFill/>
            <a:ln cap="flat" cmpd="sng" w="12700">
              <a:solidFill>
                <a:srgbClr val="CFD4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3386328" y="3009900"/>
              <a:ext cx="1567180" cy="836930"/>
            </a:xfrm>
            <a:custGeom>
              <a:rect b="b" l="l" r="r" t="t"/>
              <a:pathLst>
                <a:path extrusionOk="0" h="836929" w="1567179">
                  <a:moveTo>
                    <a:pt x="1427226" y="0"/>
                  </a:moveTo>
                  <a:lnTo>
                    <a:pt x="139446" y="0"/>
                  </a:lnTo>
                  <a:lnTo>
                    <a:pt x="95390" y="7114"/>
                  </a:lnTo>
                  <a:lnTo>
                    <a:pt x="57113" y="26919"/>
                  </a:lnTo>
                  <a:lnTo>
                    <a:pt x="26919" y="57113"/>
                  </a:lnTo>
                  <a:lnTo>
                    <a:pt x="7114" y="95390"/>
                  </a:lnTo>
                  <a:lnTo>
                    <a:pt x="0" y="139446"/>
                  </a:lnTo>
                  <a:lnTo>
                    <a:pt x="0" y="697230"/>
                  </a:lnTo>
                  <a:lnTo>
                    <a:pt x="7114" y="741285"/>
                  </a:lnTo>
                  <a:lnTo>
                    <a:pt x="26919" y="779562"/>
                  </a:lnTo>
                  <a:lnTo>
                    <a:pt x="57113" y="809756"/>
                  </a:lnTo>
                  <a:lnTo>
                    <a:pt x="95390" y="829561"/>
                  </a:lnTo>
                  <a:lnTo>
                    <a:pt x="139446" y="836676"/>
                  </a:lnTo>
                  <a:lnTo>
                    <a:pt x="1427226" y="836676"/>
                  </a:lnTo>
                  <a:lnTo>
                    <a:pt x="1471281" y="829561"/>
                  </a:lnTo>
                  <a:lnTo>
                    <a:pt x="1509558" y="809756"/>
                  </a:lnTo>
                  <a:lnTo>
                    <a:pt x="1539752" y="779562"/>
                  </a:lnTo>
                  <a:lnTo>
                    <a:pt x="1559557" y="741285"/>
                  </a:lnTo>
                  <a:lnTo>
                    <a:pt x="1566672" y="697230"/>
                  </a:lnTo>
                  <a:lnTo>
                    <a:pt x="1566672" y="139446"/>
                  </a:lnTo>
                  <a:lnTo>
                    <a:pt x="1559557" y="95390"/>
                  </a:lnTo>
                  <a:lnTo>
                    <a:pt x="1539752" y="57113"/>
                  </a:lnTo>
                  <a:lnTo>
                    <a:pt x="1509558" y="26919"/>
                  </a:lnTo>
                  <a:lnTo>
                    <a:pt x="1471281" y="7114"/>
                  </a:lnTo>
                  <a:lnTo>
                    <a:pt x="1427226" y="0"/>
                  </a:lnTo>
                  <a:close/>
                </a:path>
              </a:pathLst>
            </a:custGeom>
            <a:solidFill>
              <a:srgbClr val="4471C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3386328" y="3009900"/>
              <a:ext cx="1567180" cy="836930"/>
            </a:xfrm>
            <a:custGeom>
              <a:rect b="b" l="l" r="r" t="t"/>
              <a:pathLst>
                <a:path extrusionOk="0" h="836929" w="1567179">
                  <a:moveTo>
                    <a:pt x="0" y="139446"/>
                  </a:moveTo>
                  <a:lnTo>
                    <a:pt x="7114" y="95390"/>
                  </a:lnTo>
                  <a:lnTo>
                    <a:pt x="26919" y="57113"/>
                  </a:lnTo>
                  <a:lnTo>
                    <a:pt x="57113" y="26919"/>
                  </a:lnTo>
                  <a:lnTo>
                    <a:pt x="95390" y="7114"/>
                  </a:lnTo>
                  <a:lnTo>
                    <a:pt x="139446" y="0"/>
                  </a:lnTo>
                  <a:lnTo>
                    <a:pt x="1427226" y="0"/>
                  </a:lnTo>
                  <a:lnTo>
                    <a:pt x="1471281" y="7114"/>
                  </a:lnTo>
                  <a:lnTo>
                    <a:pt x="1509558" y="26919"/>
                  </a:lnTo>
                  <a:lnTo>
                    <a:pt x="1539752" y="57113"/>
                  </a:lnTo>
                  <a:lnTo>
                    <a:pt x="1559557" y="95390"/>
                  </a:lnTo>
                  <a:lnTo>
                    <a:pt x="1566672" y="139446"/>
                  </a:lnTo>
                  <a:lnTo>
                    <a:pt x="1566672" y="697230"/>
                  </a:lnTo>
                  <a:lnTo>
                    <a:pt x="1559557" y="741285"/>
                  </a:lnTo>
                  <a:lnTo>
                    <a:pt x="1539752" y="779562"/>
                  </a:lnTo>
                  <a:lnTo>
                    <a:pt x="1509558" y="809756"/>
                  </a:lnTo>
                  <a:lnTo>
                    <a:pt x="1471281" y="829561"/>
                  </a:lnTo>
                  <a:lnTo>
                    <a:pt x="1427226" y="836676"/>
                  </a:lnTo>
                  <a:lnTo>
                    <a:pt x="139446" y="836676"/>
                  </a:lnTo>
                  <a:lnTo>
                    <a:pt x="95390" y="829561"/>
                  </a:lnTo>
                  <a:lnTo>
                    <a:pt x="57113" y="809756"/>
                  </a:lnTo>
                  <a:lnTo>
                    <a:pt x="26919" y="779562"/>
                  </a:lnTo>
                  <a:lnTo>
                    <a:pt x="7114" y="741285"/>
                  </a:lnTo>
                  <a:lnTo>
                    <a:pt x="0" y="697230"/>
                  </a:lnTo>
                  <a:lnTo>
                    <a:pt x="0" y="139446"/>
                  </a:lnTo>
                  <a:close/>
                </a:path>
              </a:pathLst>
            </a:custGeom>
            <a:noFill/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4" name="Google Shape;154;p5"/>
          <p:cNvSpPr txBox="1"/>
          <p:nvPr/>
        </p:nvSpPr>
        <p:spPr>
          <a:xfrm>
            <a:off x="3678173" y="3027426"/>
            <a:ext cx="982980" cy="7454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FFFFFF"/>
                </a:solidFill>
                <a:latin typeface="Carlito"/>
                <a:ea typeface="Carlito"/>
                <a:cs typeface="Carlito"/>
                <a:sym typeface="Carlito"/>
              </a:rPr>
              <a:t>No. Of Tables</a:t>
            </a:r>
            <a:endParaRPr sz="1400">
              <a:solidFill>
                <a:schemeClr val="dk1"/>
              </a:solidFill>
              <a:latin typeface="Carlito"/>
              <a:ea typeface="Carlito"/>
              <a:cs typeface="Carlito"/>
              <a:sym typeface="Carlito"/>
            </a:endParaRPr>
          </a:p>
          <a:p>
            <a:pPr indent="0" lvl="0" marL="1905" marR="0" rtl="0" algn="ctr">
              <a:lnSpc>
                <a:spcPct val="100000"/>
              </a:lnSpc>
              <a:spcBef>
                <a:spcPts val="14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rlito"/>
              <a:ea typeface="Carlito"/>
              <a:cs typeface="Carlito"/>
              <a:sym typeface="Carlito"/>
            </a:endParaRPr>
          </a:p>
        </p:txBody>
      </p:sp>
      <p:grpSp>
        <p:nvGrpSpPr>
          <p:cNvPr id="155" name="Google Shape;155;p5"/>
          <p:cNvGrpSpPr/>
          <p:nvPr/>
        </p:nvGrpSpPr>
        <p:grpSpPr>
          <a:xfrm>
            <a:off x="795527" y="4779264"/>
            <a:ext cx="5165090" cy="1382395"/>
            <a:chOff x="795527" y="4779264"/>
            <a:chExt cx="5165090" cy="1382395"/>
          </a:xfrm>
        </p:grpSpPr>
        <p:sp>
          <p:nvSpPr>
            <p:cNvPr id="156" name="Google Shape;156;p5"/>
            <p:cNvSpPr/>
            <p:nvPr/>
          </p:nvSpPr>
          <p:spPr>
            <a:xfrm>
              <a:off x="795527" y="4779264"/>
              <a:ext cx="5165090" cy="1382395"/>
            </a:xfrm>
            <a:custGeom>
              <a:rect b="b" l="l" r="r" t="t"/>
              <a:pathLst>
                <a:path extrusionOk="0" h="1382395" w="5165090">
                  <a:moveTo>
                    <a:pt x="4934458" y="0"/>
                  </a:moveTo>
                  <a:lnTo>
                    <a:pt x="230378" y="0"/>
                  </a:lnTo>
                  <a:lnTo>
                    <a:pt x="183950" y="4679"/>
                  </a:lnTo>
                  <a:lnTo>
                    <a:pt x="140706" y="18101"/>
                  </a:lnTo>
                  <a:lnTo>
                    <a:pt x="101573" y="39339"/>
                  </a:lnTo>
                  <a:lnTo>
                    <a:pt x="67478" y="67468"/>
                  </a:lnTo>
                  <a:lnTo>
                    <a:pt x="39346" y="101562"/>
                  </a:lnTo>
                  <a:lnTo>
                    <a:pt x="18105" y="140696"/>
                  </a:lnTo>
                  <a:lnTo>
                    <a:pt x="4680" y="183943"/>
                  </a:lnTo>
                  <a:lnTo>
                    <a:pt x="0" y="230378"/>
                  </a:lnTo>
                  <a:lnTo>
                    <a:pt x="0" y="1151877"/>
                  </a:lnTo>
                  <a:lnTo>
                    <a:pt x="4680" y="1198309"/>
                  </a:lnTo>
                  <a:lnTo>
                    <a:pt x="18105" y="1241555"/>
                  </a:lnTo>
                  <a:lnTo>
                    <a:pt x="39346" y="1280690"/>
                  </a:lnTo>
                  <a:lnTo>
                    <a:pt x="67478" y="1314788"/>
                  </a:lnTo>
                  <a:lnTo>
                    <a:pt x="101573" y="1342920"/>
                  </a:lnTo>
                  <a:lnTo>
                    <a:pt x="140706" y="1364162"/>
                  </a:lnTo>
                  <a:lnTo>
                    <a:pt x="183950" y="1377587"/>
                  </a:lnTo>
                  <a:lnTo>
                    <a:pt x="230378" y="1382268"/>
                  </a:lnTo>
                  <a:lnTo>
                    <a:pt x="4934458" y="1382268"/>
                  </a:lnTo>
                  <a:lnTo>
                    <a:pt x="4980892" y="1377587"/>
                  </a:lnTo>
                  <a:lnTo>
                    <a:pt x="5024139" y="1364162"/>
                  </a:lnTo>
                  <a:lnTo>
                    <a:pt x="5063273" y="1342920"/>
                  </a:lnTo>
                  <a:lnTo>
                    <a:pt x="5097367" y="1314788"/>
                  </a:lnTo>
                  <a:lnTo>
                    <a:pt x="5125496" y="1280690"/>
                  </a:lnTo>
                  <a:lnTo>
                    <a:pt x="5146734" y="1241555"/>
                  </a:lnTo>
                  <a:lnTo>
                    <a:pt x="5160156" y="1198309"/>
                  </a:lnTo>
                  <a:lnTo>
                    <a:pt x="5164836" y="1151877"/>
                  </a:lnTo>
                  <a:lnTo>
                    <a:pt x="5164836" y="230378"/>
                  </a:lnTo>
                  <a:lnTo>
                    <a:pt x="5160156" y="183943"/>
                  </a:lnTo>
                  <a:lnTo>
                    <a:pt x="5146734" y="140696"/>
                  </a:lnTo>
                  <a:lnTo>
                    <a:pt x="5125496" y="101562"/>
                  </a:lnTo>
                  <a:lnTo>
                    <a:pt x="5097367" y="67468"/>
                  </a:lnTo>
                  <a:lnTo>
                    <a:pt x="5063273" y="39339"/>
                  </a:lnTo>
                  <a:lnTo>
                    <a:pt x="5024139" y="18101"/>
                  </a:lnTo>
                  <a:lnTo>
                    <a:pt x="4980892" y="4679"/>
                  </a:lnTo>
                  <a:lnTo>
                    <a:pt x="493445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795527" y="4779264"/>
              <a:ext cx="5165090" cy="1382395"/>
            </a:xfrm>
            <a:custGeom>
              <a:rect b="b" l="l" r="r" t="t"/>
              <a:pathLst>
                <a:path extrusionOk="0" h="1382395" w="5165090">
                  <a:moveTo>
                    <a:pt x="0" y="230378"/>
                  </a:moveTo>
                  <a:lnTo>
                    <a:pt x="4680" y="183943"/>
                  </a:lnTo>
                  <a:lnTo>
                    <a:pt x="18105" y="140696"/>
                  </a:lnTo>
                  <a:lnTo>
                    <a:pt x="39346" y="101562"/>
                  </a:lnTo>
                  <a:lnTo>
                    <a:pt x="67478" y="67468"/>
                  </a:lnTo>
                  <a:lnTo>
                    <a:pt x="101573" y="39339"/>
                  </a:lnTo>
                  <a:lnTo>
                    <a:pt x="140706" y="18101"/>
                  </a:lnTo>
                  <a:lnTo>
                    <a:pt x="183950" y="4679"/>
                  </a:lnTo>
                  <a:lnTo>
                    <a:pt x="230378" y="0"/>
                  </a:lnTo>
                  <a:lnTo>
                    <a:pt x="4934458" y="0"/>
                  </a:lnTo>
                  <a:lnTo>
                    <a:pt x="4980892" y="4679"/>
                  </a:lnTo>
                  <a:lnTo>
                    <a:pt x="5024139" y="18101"/>
                  </a:lnTo>
                  <a:lnTo>
                    <a:pt x="5063273" y="39339"/>
                  </a:lnTo>
                  <a:lnTo>
                    <a:pt x="5097367" y="67468"/>
                  </a:lnTo>
                  <a:lnTo>
                    <a:pt x="5125496" y="101562"/>
                  </a:lnTo>
                  <a:lnTo>
                    <a:pt x="5146734" y="140696"/>
                  </a:lnTo>
                  <a:lnTo>
                    <a:pt x="5160156" y="183943"/>
                  </a:lnTo>
                  <a:lnTo>
                    <a:pt x="5164836" y="230378"/>
                  </a:lnTo>
                  <a:lnTo>
                    <a:pt x="5164836" y="1151877"/>
                  </a:lnTo>
                  <a:lnTo>
                    <a:pt x="5160156" y="1198309"/>
                  </a:lnTo>
                  <a:lnTo>
                    <a:pt x="5146734" y="1241555"/>
                  </a:lnTo>
                  <a:lnTo>
                    <a:pt x="5125496" y="1280690"/>
                  </a:lnTo>
                  <a:lnTo>
                    <a:pt x="5097367" y="1314788"/>
                  </a:lnTo>
                  <a:lnTo>
                    <a:pt x="5063273" y="1342920"/>
                  </a:lnTo>
                  <a:lnTo>
                    <a:pt x="5024139" y="1364162"/>
                  </a:lnTo>
                  <a:lnTo>
                    <a:pt x="4980892" y="1377587"/>
                  </a:lnTo>
                  <a:lnTo>
                    <a:pt x="4934458" y="1382268"/>
                  </a:lnTo>
                  <a:lnTo>
                    <a:pt x="230378" y="1382268"/>
                  </a:lnTo>
                  <a:lnTo>
                    <a:pt x="183950" y="1377587"/>
                  </a:lnTo>
                  <a:lnTo>
                    <a:pt x="140706" y="1364162"/>
                  </a:lnTo>
                  <a:lnTo>
                    <a:pt x="101573" y="1342920"/>
                  </a:lnTo>
                  <a:lnTo>
                    <a:pt x="67478" y="1314788"/>
                  </a:lnTo>
                  <a:lnTo>
                    <a:pt x="39346" y="1280690"/>
                  </a:lnTo>
                  <a:lnTo>
                    <a:pt x="18105" y="1241555"/>
                  </a:lnTo>
                  <a:lnTo>
                    <a:pt x="4680" y="1198309"/>
                  </a:lnTo>
                  <a:lnTo>
                    <a:pt x="0" y="1151877"/>
                  </a:lnTo>
                  <a:lnTo>
                    <a:pt x="0" y="230378"/>
                  </a:lnTo>
                  <a:close/>
                </a:path>
              </a:pathLst>
            </a:custGeom>
            <a:noFill/>
            <a:ln cap="flat" cmpd="sng" w="12700">
              <a:solidFill>
                <a:srgbClr val="E7AD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8" name="Google Shape;158;p5"/>
          <p:cNvSpPr txBox="1"/>
          <p:nvPr/>
        </p:nvSpPr>
        <p:spPr>
          <a:xfrm>
            <a:off x="926693" y="4855921"/>
            <a:ext cx="4570095" cy="9270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8725">
            <a:spAutoFit/>
          </a:bodyPr>
          <a:lstStyle/>
          <a:p>
            <a:pPr indent="0" lvl="0" marL="12700" marR="5080" rtl="0" algn="l">
              <a:lnSpc>
                <a:spcPct val="91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Carlito"/>
                <a:ea typeface="Carlito"/>
                <a:cs typeface="Carlito"/>
                <a:sym typeface="Carlito"/>
              </a:rPr>
              <a:t>Dataset Structure:</a:t>
            </a:r>
            <a:endParaRPr/>
          </a:p>
          <a:p>
            <a:pPr indent="0" lvl="0" marL="12700" marR="5080" rtl="0" algn="l">
              <a:lnSpc>
                <a:spcPct val="91700"/>
              </a:lnSpc>
              <a:spcBef>
                <a:spcPts val="305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Carlito"/>
                <a:ea typeface="Carlito"/>
                <a:cs typeface="Carlito"/>
                <a:sym typeface="Carlito"/>
              </a:rPr>
              <a:t>Rows- </a:t>
            </a:r>
            <a:br>
              <a:rPr lang="en-GB" sz="2000">
                <a:solidFill>
                  <a:schemeClr val="dk1"/>
                </a:solidFill>
                <a:latin typeface="Carlito"/>
                <a:ea typeface="Carlito"/>
                <a:cs typeface="Carlito"/>
                <a:sym typeface="Carlito"/>
              </a:rPr>
            </a:br>
            <a:r>
              <a:rPr lang="en-GB" sz="2000">
                <a:solidFill>
                  <a:schemeClr val="dk1"/>
                </a:solidFill>
                <a:latin typeface="Carlito"/>
                <a:ea typeface="Carlito"/>
                <a:cs typeface="Carlito"/>
                <a:sym typeface="Carlito"/>
              </a:rPr>
              <a:t>Columns-</a:t>
            </a:r>
            <a:endParaRPr sz="2000">
              <a:solidFill>
                <a:schemeClr val="dk1"/>
              </a:solidFill>
              <a:latin typeface="Carlito"/>
              <a:ea typeface="Carlito"/>
              <a:cs typeface="Carlito"/>
              <a:sym typeface="Carlito"/>
            </a:endParaRPr>
          </a:p>
        </p:txBody>
      </p:sp>
      <p:sp>
        <p:nvSpPr>
          <p:cNvPr id="159" name="Google Shape;159;p5"/>
          <p:cNvSpPr txBox="1"/>
          <p:nvPr/>
        </p:nvSpPr>
        <p:spPr>
          <a:xfrm>
            <a:off x="6751482" y="3346468"/>
            <a:ext cx="2041271" cy="3507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dk1"/>
                </a:solidFill>
                <a:latin typeface="Carlito"/>
                <a:ea typeface="Carlito"/>
                <a:cs typeface="Carlito"/>
                <a:sym typeface="Carlito"/>
              </a:rPr>
              <a:t>Table/s Name</a:t>
            </a:r>
            <a:endParaRPr sz="2200">
              <a:solidFill>
                <a:schemeClr val="dk1"/>
              </a:solidFill>
              <a:latin typeface="Carlito"/>
              <a:ea typeface="Carlito"/>
              <a:cs typeface="Carlito"/>
              <a:sym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6"/>
          <p:cNvSpPr txBox="1"/>
          <p:nvPr>
            <p:ph type="title"/>
          </p:nvPr>
        </p:nvSpPr>
        <p:spPr>
          <a:xfrm>
            <a:off x="872462" y="856225"/>
            <a:ext cx="3338100" cy="7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TOOLS</a:t>
            </a:r>
            <a:endParaRPr/>
          </a:p>
        </p:txBody>
      </p:sp>
      <p:grpSp>
        <p:nvGrpSpPr>
          <p:cNvPr id="165" name="Google Shape;165;p6"/>
          <p:cNvGrpSpPr/>
          <p:nvPr/>
        </p:nvGrpSpPr>
        <p:grpSpPr>
          <a:xfrm>
            <a:off x="0" y="1997964"/>
            <a:ext cx="11695176" cy="4732020"/>
            <a:chOff x="0" y="1997964"/>
            <a:chExt cx="11695176" cy="4732020"/>
          </a:xfrm>
        </p:grpSpPr>
        <p:sp>
          <p:nvSpPr>
            <p:cNvPr id="166" name="Google Shape;166;p6"/>
            <p:cNvSpPr/>
            <p:nvPr/>
          </p:nvSpPr>
          <p:spPr>
            <a:xfrm>
              <a:off x="0" y="1999488"/>
              <a:ext cx="11454765" cy="782320"/>
            </a:xfrm>
            <a:custGeom>
              <a:rect b="b" l="l" r="r" t="t"/>
              <a:pathLst>
                <a:path extrusionOk="0" h="782319" w="11454765">
                  <a:moveTo>
                    <a:pt x="11454384" y="0"/>
                  </a:moveTo>
                  <a:lnTo>
                    <a:pt x="0" y="0"/>
                  </a:lnTo>
                  <a:lnTo>
                    <a:pt x="0" y="781812"/>
                  </a:lnTo>
                  <a:lnTo>
                    <a:pt x="11454384" y="781812"/>
                  </a:lnTo>
                  <a:lnTo>
                    <a:pt x="11454384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6"/>
            <p:cNvSpPr/>
            <p:nvPr/>
          </p:nvSpPr>
          <p:spPr>
            <a:xfrm>
              <a:off x="0" y="2188464"/>
              <a:ext cx="11515344" cy="454152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6"/>
            <p:cNvSpPr/>
            <p:nvPr/>
          </p:nvSpPr>
          <p:spPr>
            <a:xfrm>
              <a:off x="0" y="2203704"/>
              <a:ext cx="11383010" cy="4267200"/>
            </a:xfrm>
            <a:custGeom>
              <a:rect b="b" l="l" r="r" t="t"/>
              <a:pathLst>
                <a:path extrusionOk="0" h="4267200" w="11383010">
                  <a:moveTo>
                    <a:pt x="11382756" y="0"/>
                  </a:moveTo>
                  <a:lnTo>
                    <a:pt x="0" y="0"/>
                  </a:lnTo>
                  <a:lnTo>
                    <a:pt x="0" y="4267200"/>
                  </a:lnTo>
                  <a:lnTo>
                    <a:pt x="11382756" y="4267200"/>
                  </a:lnTo>
                  <a:lnTo>
                    <a:pt x="113827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6"/>
            <p:cNvSpPr/>
            <p:nvPr/>
          </p:nvSpPr>
          <p:spPr>
            <a:xfrm>
              <a:off x="11542776" y="1997964"/>
              <a:ext cx="152400" cy="782320"/>
            </a:xfrm>
            <a:custGeom>
              <a:rect b="b" l="l" r="r" t="t"/>
              <a:pathLst>
                <a:path extrusionOk="0" h="782319" w="152400">
                  <a:moveTo>
                    <a:pt x="152400" y="0"/>
                  </a:moveTo>
                  <a:lnTo>
                    <a:pt x="0" y="0"/>
                  </a:lnTo>
                  <a:lnTo>
                    <a:pt x="0" y="781812"/>
                  </a:lnTo>
                  <a:lnTo>
                    <a:pt x="152400" y="781812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6"/>
            <p:cNvSpPr/>
            <p:nvPr/>
          </p:nvSpPr>
          <p:spPr>
            <a:xfrm>
              <a:off x="794004" y="2601468"/>
              <a:ext cx="4531360" cy="0"/>
            </a:xfrm>
            <a:custGeom>
              <a:rect b="b" l="l" r="r" t="t"/>
              <a:pathLst>
                <a:path extrusionOk="0" h="120000" w="4531360">
                  <a:moveTo>
                    <a:pt x="0" y="0"/>
                  </a:moveTo>
                  <a:lnTo>
                    <a:pt x="4530852" y="0"/>
                  </a:lnTo>
                </a:path>
              </a:pathLst>
            </a:custGeom>
            <a:noFill/>
            <a:ln cap="flat" cmpd="sng" w="12700">
              <a:solidFill>
                <a:srgbClr val="EC7C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6"/>
            <p:cNvSpPr/>
            <p:nvPr/>
          </p:nvSpPr>
          <p:spPr>
            <a:xfrm>
              <a:off x="794004" y="3813048"/>
              <a:ext cx="4531360" cy="0"/>
            </a:xfrm>
            <a:custGeom>
              <a:rect b="b" l="l" r="r" t="t"/>
              <a:pathLst>
                <a:path extrusionOk="0" h="120000" w="4531360">
                  <a:moveTo>
                    <a:pt x="0" y="0"/>
                  </a:moveTo>
                  <a:lnTo>
                    <a:pt x="4530852" y="0"/>
                  </a:lnTo>
                </a:path>
              </a:pathLst>
            </a:custGeom>
            <a:noFill/>
            <a:ln cap="flat" cmpd="sng" w="12700">
              <a:solidFill>
                <a:srgbClr val="A4A4A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6"/>
            <p:cNvSpPr/>
            <p:nvPr/>
          </p:nvSpPr>
          <p:spPr>
            <a:xfrm>
              <a:off x="794004" y="5024628"/>
              <a:ext cx="4531360" cy="0"/>
            </a:xfrm>
            <a:custGeom>
              <a:rect b="b" l="l" r="r" t="t"/>
              <a:pathLst>
                <a:path extrusionOk="0" h="120000" w="4531360">
                  <a:moveTo>
                    <a:pt x="0" y="0"/>
                  </a:moveTo>
                  <a:lnTo>
                    <a:pt x="4530852" y="0"/>
                  </a:lnTo>
                </a:path>
              </a:pathLst>
            </a:custGeom>
            <a:noFill/>
            <a:ln cap="flat" cmpd="sng" w="12700">
              <a:solidFill>
                <a:srgbClr val="FFC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3" name="Google Shape;173;p6"/>
          <p:cNvSpPr txBox="1"/>
          <p:nvPr/>
        </p:nvSpPr>
        <p:spPr>
          <a:xfrm>
            <a:off x="914501" y="2646121"/>
            <a:ext cx="4034790" cy="2973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00">
                <a:solidFill>
                  <a:srgbClr val="C00000"/>
                </a:solidFill>
                <a:latin typeface="Carlito"/>
                <a:ea typeface="Carlito"/>
                <a:cs typeface="Carlito"/>
                <a:sym typeface="Carlito"/>
              </a:rPr>
              <a:t>Like SQL, MS Power BI/Tableau</a:t>
            </a:r>
            <a:endParaRPr sz="3500">
              <a:solidFill>
                <a:schemeClr val="dk1"/>
              </a:solidFill>
              <a:latin typeface="Carlito"/>
              <a:ea typeface="Carlito"/>
              <a:cs typeface="Carlito"/>
              <a:sym typeface="Carlito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44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rlito"/>
                <a:ea typeface="Carlito"/>
                <a:cs typeface="Carlito"/>
                <a:sym typeface="Carlito"/>
              </a:rPr>
              <a:t>Data Visualization &amp; Dynamic Dashboard</a:t>
            </a:r>
            <a:endParaRPr sz="1800">
              <a:solidFill>
                <a:schemeClr val="dk1"/>
              </a:solidFill>
              <a:latin typeface="Carlito"/>
              <a:ea typeface="Carlito"/>
              <a:cs typeface="Carlito"/>
              <a:sym typeface="Carl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rlito"/>
              <a:ea typeface="Carlito"/>
              <a:cs typeface="Carlito"/>
              <a:sym typeface="Carl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rlito"/>
              <a:ea typeface="Carlito"/>
              <a:cs typeface="Carlito"/>
              <a:sym typeface="Carlito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00">
                <a:solidFill>
                  <a:srgbClr val="C00000"/>
                </a:solidFill>
                <a:latin typeface="Carlito"/>
                <a:ea typeface="Carlito"/>
                <a:cs typeface="Carlito"/>
                <a:sym typeface="Carlito"/>
              </a:rPr>
              <a:t>Like MS Power Point</a:t>
            </a:r>
            <a:endParaRPr sz="3500">
              <a:solidFill>
                <a:schemeClr val="dk1"/>
              </a:solidFill>
              <a:latin typeface="Carlito"/>
              <a:ea typeface="Carlito"/>
              <a:cs typeface="Carlito"/>
              <a:sym typeface="Carlito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435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rlito"/>
                <a:ea typeface="Carlito"/>
                <a:cs typeface="Carlito"/>
                <a:sym typeface="Carlito"/>
              </a:rPr>
              <a:t>Presentation and Insights</a:t>
            </a:r>
            <a:endParaRPr sz="1800">
              <a:solidFill>
                <a:schemeClr val="dk1"/>
              </a:solidFill>
              <a:latin typeface="Carlito"/>
              <a:ea typeface="Carlito"/>
              <a:cs typeface="Carlito"/>
              <a:sym typeface="Carlito"/>
            </a:endParaRPr>
          </a:p>
        </p:txBody>
      </p:sp>
      <p:grpSp>
        <p:nvGrpSpPr>
          <p:cNvPr id="174" name="Google Shape;174;p6"/>
          <p:cNvGrpSpPr/>
          <p:nvPr/>
        </p:nvGrpSpPr>
        <p:grpSpPr>
          <a:xfrm>
            <a:off x="6585204" y="2967227"/>
            <a:ext cx="3538854" cy="1796796"/>
            <a:chOff x="6585204" y="2967227"/>
            <a:chExt cx="3538854" cy="1796796"/>
          </a:xfrm>
        </p:grpSpPr>
        <p:sp>
          <p:nvSpPr>
            <p:cNvPr id="175" name="Google Shape;175;p6"/>
            <p:cNvSpPr/>
            <p:nvPr/>
          </p:nvSpPr>
          <p:spPr>
            <a:xfrm>
              <a:off x="6585204" y="2967227"/>
              <a:ext cx="3538854" cy="0"/>
            </a:xfrm>
            <a:custGeom>
              <a:rect b="b" l="l" r="r" t="t"/>
              <a:pathLst>
                <a:path extrusionOk="0" h="120000" w="3538854">
                  <a:moveTo>
                    <a:pt x="0" y="0"/>
                  </a:moveTo>
                  <a:lnTo>
                    <a:pt x="3538728" y="0"/>
                  </a:lnTo>
                </a:path>
              </a:pathLst>
            </a:custGeom>
            <a:noFill/>
            <a:ln cap="flat" cmpd="sng" w="12700">
              <a:solidFill>
                <a:srgbClr val="EC7C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6"/>
            <p:cNvSpPr/>
            <p:nvPr/>
          </p:nvSpPr>
          <p:spPr>
            <a:xfrm>
              <a:off x="6585204" y="3866388"/>
              <a:ext cx="3538854" cy="0"/>
            </a:xfrm>
            <a:custGeom>
              <a:rect b="b" l="l" r="r" t="t"/>
              <a:pathLst>
                <a:path extrusionOk="0" h="120000" w="3538854">
                  <a:moveTo>
                    <a:pt x="0" y="0"/>
                  </a:moveTo>
                  <a:lnTo>
                    <a:pt x="3538728" y="0"/>
                  </a:lnTo>
                </a:path>
              </a:pathLst>
            </a:custGeom>
            <a:noFill/>
            <a:ln cap="flat" cmpd="sng" w="12700">
              <a:solidFill>
                <a:srgbClr val="A4A4A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6"/>
            <p:cNvSpPr/>
            <p:nvPr/>
          </p:nvSpPr>
          <p:spPr>
            <a:xfrm>
              <a:off x="6585204" y="4764023"/>
              <a:ext cx="3538854" cy="0"/>
            </a:xfrm>
            <a:custGeom>
              <a:rect b="b" l="l" r="r" t="t"/>
              <a:pathLst>
                <a:path extrusionOk="0" h="120000" w="3538854">
                  <a:moveTo>
                    <a:pt x="0" y="0"/>
                  </a:moveTo>
                  <a:lnTo>
                    <a:pt x="3538728" y="0"/>
                  </a:lnTo>
                </a:path>
              </a:pathLst>
            </a:custGeom>
            <a:noFill/>
            <a:ln cap="flat" cmpd="sng" w="12700">
              <a:solidFill>
                <a:srgbClr val="FFC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8" name="Google Shape;178;p6"/>
          <p:cNvSpPr txBox="1"/>
          <p:nvPr/>
        </p:nvSpPr>
        <p:spPr>
          <a:xfrm>
            <a:off x="6679438" y="3002102"/>
            <a:ext cx="2456180" cy="30617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rgbClr val="538235"/>
                </a:solidFill>
                <a:latin typeface="Carlito"/>
                <a:ea typeface="Carlito"/>
                <a:cs typeface="Carlito"/>
                <a:sym typeface="Carlito"/>
              </a:rPr>
              <a:t>Eg:MS Power Query</a:t>
            </a:r>
            <a:endParaRPr sz="2800">
              <a:solidFill>
                <a:schemeClr val="dk1"/>
              </a:solidFill>
              <a:latin typeface="Carlito"/>
              <a:ea typeface="Carlito"/>
              <a:cs typeface="Carlito"/>
              <a:sym typeface="Carlito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15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arlito"/>
                <a:ea typeface="Carlito"/>
                <a:cs typeface="Carlito"/>
                <a:sym typeface="Carlito"/>
              </a:rPr>
              <a:t>Data Cleaning and Preparation</a:t>
            </a:r>
            <a:endParaRPr sz="1400">
              <a:solidFill>
                <a:schemeClr val="dk1"/>
              </a:solidFill>
              <a:latin typeface="Carlito"/>
              <a:ea typeface="Carlito"/>
              <a:cs typeface="Carlito"/>
              <a:sym typeface="Carlito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89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rgbClr val="538235"/>
                </a:solidFill>
                <a:latin typeface="Carlito"/>
                <a:ea typeface="Carlito"/>
                <a:cs typeface="Carlito"/>
                <a:sym typeface="Carlito"/>
              </a:rPr>
              <a:t>Eg: Power Pivot</a:t>
            </a:r>
            <a:endParaRPr sz="2800">
              <a:solidFill>
                <a:schemeClr val="dk1"/>
              </a:solidFill>
              <a:latin typeface="Carlito"/>
              <a:ea typeface="Carlito"/>
              <a:cs typeface="Carlito"/>
              <a:sym typeface="Carlito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15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arlito"/>
                <a:ea typeface="Carlito"/>
                <a:cs typeface="Carlito"/>
                <a:sym typeface="Carlito"/>
              </a:rPr>
              <a:t>Data modelling &amp; Relationships</a:t>
            </a:r>
            <a:endParaRPr sz="1400">
              <a:solidFill>
                <a:schemeClr val="dk1"/>
              </a:solidFill>
              <a:latin typeface="Carlito"/>
              <a:ea typeface="Carlito"/>
              <a:cs typeface="Carlito"/>
              <a:sym typeface="Carlito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89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rgbClr val="538235"/>
                </a:solidFill>
                <a:latin typeface="Carlito"/>
                <a:ea typeface="Carlito"/>
                <a:cs typeface="Carlito"/>
                <a:sym typeface="Carlito"/>
              </a:rPr>
              <a:t>Eg: DAX</a:t>
            </a:r>
            <a:endParaRPr sz="2800">
              <a:solidFill>
                <a:schemeClr val="dk1"/>
              </a:solidFill>
              <a:latin typeface="Carlito"/>
              <a:ea typeface="Carlito"/>
              <a:cs typeface="Carlito"/>
              <a:sym typeface="Carlito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145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arlito"/>
                <a:ea typeface="Carlito"/>
                <a:cs typeface="Carlito"/>
                <a:sym typeface="Carlito"/>
              </a:rPr>
              <a:t>Calculated Columns &amp; Measures</a:t>
            </a:r>
            <a:endParaRPr sz="1400">
              <a:solidFill>
                <a:schemeClr val="dk1"/>
              </a:solidFill>
              <a:latin typeface="Carlito"/>
              <a:ea typeface="Carlito"/>
              <a:cs typeface="Carlito"/>
              <a:sym typeface="Carl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7"/>
          <p:cNvSpPr txBox="1"/>
          <p:nvPr>
            <p:ph type="title"/>
          </p:nvPr>
        </p:nvSpPr>
        <p:spPr>
          <a:xfrm>
            <a:off x="887374" y="650189"/>
            <a:ext cx="8430260" cy="8489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400">
                <a:solidFill>
                  <a:srgbClr val="000000"/>
                </a:solidFill>
              </a:rPr>
              <a:t>DATA MANIPULATION PROCESS</a:t>
            </a:r>
            <a:endParaRPr sz="5400"/>
          </a:p>
        </p:txBody>
      </p:sp>
      <p:sp>
        <p:nvSpPr>
          <p:cNvPr id="184" name="Google Shape;184;p7"/>
          <p:cNvSpPr txBox="1"/>
          <p:nvPr/>
        </p:nvSpPr>
        <p:spPr>
          <a:xfrm>
            <a:off x="890117" y="2889580"/>
            <a:ext cx="2524760" cy="3003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  <a:latin typeface="Carlito"/>
                <a:ea typeface="Carlito"/>
                <a:cs typeface="Carlito"/>
                <a:sym typeface="Carlito"/>
              </a:rPr>
              <a:t>Average Order Value (AOV)</a:t>
            </a:r>
            <a:endParaRPr sz="1800">
              <a:solidFill>
                <a:schemeClr val="dk1"/>
              </a:solidFill>
              <a:latin typeface="Carlito"/>
              <a:ea typeface="Carlito"/>
              <a:cs typeface="Carlito"/>
              <a:sym typeface="Carlito"/>
            </a:endParaRPr>
          </a:p>
        </p:txBody>
      </p:sp>
      <p:sp>
        <p:nvSpPr>
          <p:cNvPr id="185" name="Google Shape;185;p7"/>
          <p:cNvSpPr txBox="1"/>
          <p:nvPr/>
        </p:nvSpPr>
        <p:spPr>
          <a:xfrm>
            <a:off x="890117" y="3494913"/>
            <a:ext cx="3007360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  <a:latin typeface="Carlito"/>
                <a:ea typeface="Carlito"/>
                <a:cs typeface="Carlito"/>
                <a:sym typeface="Carlito"/>
              </a:rPr>
              <a:t>Shipment Cost Per Order (SCPO)</a:t>
            </a:r>
            <a:endParaRPr sz="1800">
              <a:solidFill>
                <a:schemeClr val="dk1"/>
              </a:solidFill>
              <a:latin typeface="Carlito"/>
              <a:ea typeface="Carlito"/>
              <a:cs typeface="Carlito"/>
              <a:sym typeface="Carlito"/>
            </a:endParaRPr>
          </a:p>
        </p:txBody>
      </p:sp>
      <p:sp>
        <p:nvSpPr>
          <p:cNvPr id="186" name="Google Shape;186;p7"/>
          <p:cNvSpPr txBox="1"/>
          <p:nvPr/>
        </p:nvSpPr>
        <p:spPr>
          <a:xfrm>
            <a:off x="890117" y="4099941"/>
            <a:ext cx="2783205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  <a:latin typeface="Carlito"/>
                <a:ea typeface="Carlito"/>
                <a:cs typeface="Carlito"/>
                <a:sym typeface="Carlito"/>
              </a:rPr>
              <a:t>On-time Delivery Rate (OTDR)</a:t>
            </a:r>
            <a:endParaRPr sz="1800">
              <a:solidFill>
                <a:schemeClr val="dk1"/>
              </a:solidFill>
              <a:latin typeface="Carlito"/>
              <a:ea typeface="Carlito"/>
              <a:cs typeface="Carlito"/>
              <a:sym typeface="Carlito"/>
            </a:endParaRPr>
          </a:p>
        </p:txBody>
      </p:sp>
      <p:sp>
        <p:nvSpPr>
          <p:cNvPr id="187" name="Google Shape;187;p7"/>
          <p:cNvSpPr txBox="1"/>
          <p:nvPr/>
        </p:nvSpPr>
        <p:spPr>
          <a:xfrm>
            <a:off x="890117" y="4704969"/>
            <a:ext cx="2628900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  <a:latin typeface="Carlito"/>
                <a:ea typeface="Carlito"/>
                <a:cs typeface="Carlito"/>
                <a:sym typeface="Carlito"/>
              </a:rPr>
              <a:t>Order Fulfilment Time (OFT)</a:t>
            </a:r>
            <a:endParaRPr sz="1800">
              <a:solidFill>
                <a:schemeClr val="dk1"/>
              </a:solidFill>
              <a:latin typeface="Carlito"/>
              <a:ea typeface="Carlito"/>
              <a:cs typeface="Carlito"/>
              <a:sym typeface="Carlito"/>
            </a:endParaRPr>
          </a:p>
        </p:txBody>
      </p:sp>
      <p:grpSp>
        <p:nvGrpSpPr>
          <p:cNvPr id="188" name="Google Shape;188;p7"/>
          <p:cNvGrpSpPr/>
          <p:nvPr/>
        </p:nvGrpSpPr>
        <p:grpSpPr>
          <a:xfrm>
            <a:off x="775716" y="2339339"/>
            <a:ext cx="3584575" cy="315595"/>
            <a:chOff x="775716" y="2339339"/>
            <a:chExt cx="3584575" cy="315595"/>
          </a:xfrm>
        </p:grpSpPr>
        <p:sp>
          <p:nvSpPr>
            <p:cNvPr id="189" name="Google Shape;189;p7"/>
            <p:cNvSpPr/>
            <p:nvPr/>
          </p:nvSpPr>
          <p:spPr>
            <a:xfrm>
              <a:off x="775716" y="2339339"/>
              <a:ext cx="3584575" cy="315595"/>
            </a:xfrm>
            <a:custGeom>
              <a:rect b="b" l="l" r="r" t="t"/>
              <a:pathLst>
                <a:path extrusionOk="0" h="315594" w="3584575">
                  <a:moveTo>
                    <a:pt x="3531870" y="0"/>
                  </a:moveTo>
                  <a:lnTo>
                    <a:pt x="52578" y="0"/>
                  </a:lnTo>
                  <a:lnTo>
                    <a:pt x="32114" y="4125"/>
                  </a:lnTo>
                  <a:lnTo>
                    <a:pt x="15401" y="15382"/>
                  </a:lnTo>
                  <a:lnTo>
                    <a:pt x="4132" y="32093"/>
                  </a:lnTo>
                  <a:lnTo>
                    <a:pt x="0" y="52577"/>
                  </a:lnTo>
                  <a:lnTo>
                    <a:pt x="0" y="262889"/>
                  </a:lnTo>
                  <a:lnTo>
                    <a:pt x="4132" y="283374"/>
                  </a:lnTo>
                  <a:lnTo>
                    <a:pt x="15401" y="300085"/>
                  </a:lnTo>
                  <a:lnTo>
                    <a:pt x="32114" y="311342"/>
                  </a:lnTo>
                  <a:lnTo>
                    <a:pt x="52578" y="315468"/>
                  </a:lnTo>
                  <a:lnTo>
                    <a:pt x="3531870" y="315468"/>
                  </a:lnTo>
                  <a:lnTo>
                    <a:pt x="3552354" y="311342"/>
                  </a:lnTo>
                  <a:lnTo>
                    <a:pt x="3569065" y="300085"/>
                  </a:lnTo>
                  <a:lnTo>
                    <a:pt x="3580322" y="283374"/>
                  </a:lnTo>
                  <a:lnTo>
                    <a:pt x="3584448" y="262889"/>
                  </a:lnTo>
                  <a:lnTo>
                    <a:pt x="3584448" y="52577"/>
                  </a:lnTo>
                  <a:lnTo>
                    <a:pt x="3580322" y="32093"/>
                  </a:lnTo>
                  <a:lnTo>
                    <a:pt x="3569065" y="15382"/>
                  </a:lnTo>
                  <a:lnTo>
                    <a:pt x="3552354" y="4125"/>
                  </a:lnTo>
                  <a:lnTo>
                    <a:pt x="3531870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7"/>
            <p:cNvSpPr/>
            <p:nvPr/>
          </p:nvSpPr>
          <p:spPr>
            <a:xfrm>
              <a:off x="775716" y="2339339"/>
              <a:ext cx="3584575" cy="315595"/>
            </a:xfrm>
            <a:custGeom>
              <a:rect b="b" l="l" r="r" t="t"/>
              <a:pathLst>
                <a:path extrusionOk="0" h="315594" w="3584575">
                  <a:moveTo>
                    <a:pt x="0" y="52577"/>
                  </a:moveTo>
                  <a:lnTo>
                    <a:pt x="4132" y="32093"/>
                  </a:lnTo>
                  <a:lnTo>
                    <a:pt x="15401" y="15382"/>
                  </a:lnTo>
                  <a:lnTo>
                    <a:pt x="32114" y="4125"/>
                  </a:lnTo>
                  <a:lnTo>
                    <a:pt x="52578" y="0"/>
                  </a:lnTo>
                  <a:lnTo>
                    <a:pt x="3531870" y="0"/>
                  </a:lnTo>
                  <a:lnTo>
                    <a:pt x="3552354" y="4125"/>
                  </a:lnTo>
                  <a:lnTo>
                    <a:pt x="3569065" y="15382"/>
                  </a:lnTo>
                  <a:lnTo>
                    <a:pt x="3580322" y="32093"/>
                  </a:lnTo>
                  <a:lnTo>
                    <a:pt x="3584448" y="52577"/>
                  </a:lnTo>
                  <a:lnTo>
                    <a:pt x="3584448" y="262889"/>
                  </a:lnTo>
                  <a:lnTo>
                    <a:pt x="3580322" y="283374"/>
                  </a:lnTo>
                  <a:lnTo>
                    <a:pt x="3569065" y="300085"/>
                  </a:lnTo>
                  <a:lnTo>
                    <a:pt x="3552354" y="311342"/>
                  </a:lnTo>
                  <a:lnTo>
                    <a:pt x="3531870" y="315468"/>
                  </a:lnTo>
                  <a:lnTo>
                    <a:pt x="52578" y="315468"/>
                  </a:lnTo>
                  <a:lnTo>
                    <a:pt x="32114" y="311342"/>
                  </a:lnTo>
                  <a:lnTo>
                    <a:pt x="15401" y="300085"/>
                  </a:lnTo>
                  <a:lnTo>
                    <a:pt x="4132" y="283374"/>
                  </a:lnTo>
                  <a:lnTo>
                    <a:pt x="0" y="262889"/>
                  </a:lnTo>
                  <a:lnTo>
                    <a:pt x="0" y="52577"/>
                  </a:lnTo>
                  <a:close/>
                </a:path>
              </a:pathLst>
            </a:custGeom>
            <a:noFill/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7"/>
            <p:cNvSpPr/>
            <p:nvPr/>
          </p:nvSpPr>
          <p:spPr>
            <a:xfrm>
              <a:off x="794004" y="2354579"/>
              <a:ext cx="3548379" cy="285115"/>
            </a:xfrm>
            <a:custGeom>
              <a:rect b="b" l="l" r="r" t="t"/>
              <a:pathLst>
                <a:path extrusionOk="0" h="285114" w="3548379">
                  <a:moveTo>
                    <a:pt x="3547872" y="0"/>
                  </a:moveTo>
                  <a:lnTo>
                    <a:pt x="0" y="0"/>
                  </a:lnTo>
                  <a:lnTo>
                    <a:pt x="0" y="284988"/>
                  </a:lnTo>
                  <a:lnTo>
                    <a:pt x="3547872" y="284988"/>
                  </a:lnTo>
                  <a:lnTo>
                    <a:pt x="3547872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2" name="Google Shape;192;p7"/>
          <p:cNvSpPr txBox="1"/>
          <p:nvPr/>
        </p:nvSpPr>
        <p:spPr>
          <a:xfrm>
            <a:off x="1199184" y="2338577"/>
            <a:ext cx="2734945" cy="269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arlito"/>
                <a:ea typeface="Carlito"/>
                <a:cs typeface="Carlito"/>
                <a:sym typeface="Carlito"/>
              </a:rPr>
              <a:t>Measures &amp; Calculated Columns</a:t>
            </a:r>
            <a:endParaRPr sz="1600">
              <a:solidFill>
                <a:schemeClr val="dk1"/>
              </a:solidFill>
              <a:latin typeface="Carlito"/>
              <a:ea typeface="Carlito"/>
              <a:cs typeface="Carlito"/>
              <a:sym typeface="Carlito"/>
            </a:endParaRPr>
          </a:p>
        </p:txBody>
      </p:sp>
      <p:grpSp>
        <p:nvGrpSpPr>
          <p:cNvPr id="193" name="Google Shape;193;p7"/>
          <p:cNvGrpSpPr/>
          <p:nvPr/>
        </p:nvGrpSpPr>
        <p:grpSpPr>
          <a:xfrm>
            <a:off x="6306311" y="2339339"/>
            <a:ext cx="3586479" cy="315595"/>
            <a:chOff x="6306311" y="2339339"/>
            <a:chExt cx="3586479" cy="315595"/>
          </a:xfrm>
        </p:grpSpPr>
        <p:sp>
          <p:nvSpPr>
            <p:cNvPr id="194" name="Google Shape;194;p7"/>
            <p:cNvSpPr/>
            <p:nvPr/>
          </p:nvSpPr>
          <p:spPr>
            <a:xfrm>
              <a:off x="6306311" y="2339339"/>
              <a:ext cx="3586479" cy="315595"/>
            </a:xfrm>
            <a:custGeom>
              <a:rect b="b" l="l" r="r" t="t"/>
              <a:pathLst>
                <a:path extrusionOk="0" h="315594" w="3586479">
                  <a:moveTo>
                    <a:pt x="3533393" y="0"/>
                  </a:moveTo>
                  <a:lnTo>
                    <a:pt x="52577" y="0"/>
                  </a:lnTo>
                  <a:lnTo>
                    <a:pt x="32093" y="4125"/>
                  </a:lnTo>
                  <a:lnTo>
                    <a:pt x="15382" y="15382"/>
                  </a:lnTo>
                  <a:lnTo>
                    <a:pt x="4125" y="32093"/>
                  </a:lnTo>
                  <a:lnTo>
                    <a:pt x="0" y="52577"/>
                  </a:lnTo>
                  <a:lnTo>
                    <a:pt x="0" y="262889"/>
                  </a:lnTo>
                  <a:lnTo>
                    <a:pt x="4125" y="283374"/>
                  </a:lnTo>
                  <a:lnTo>
                    <a:pt x="15382" y="300085"/>
                  </a:lnTo>
                  <a:lnTo>
                    <a:pt x="32093" y="311342"/>
                  </a:lnTo>
                  <a:lnTo>
                    <a:pt x="52577" y="315468"/>
                  </a:lnTo>
                  <a:lnTo>
                    <a:pt x="3533393" y="315468"/>
                  </a:lnTo>
                  <a:lnTo>
                    <a:pt x="3553878" y="311342"/>
                  </a:lnTo>
                  <a:lnTo>
                    <a:pt x="3570589" y="300085"/>
                  </a:lnTo>
                  <a:lnTo>
                    <a:pt x="3581846" y="283374"/>
                  </a:lnTo>
                  <a:lnTo>
                    <a:pt x="3585971" y="262889"/>
                  </a:lnTo>
                  <a:lnTo>
                    <a:pt x="3585971" y="52577"/>
                  </a:lnTo>
                  <a:lnTo>
                    <a:pt x="3581846" y="32093"/>
                  </a:lnTo>
                  <a:lnTo>
                    <a:pt x="3570589" y="15382"/>
                  </a:lnTo>
                  <a:lnTo>
                    <a:pt x="3553878" y="4125"/>
                  </a:lnTo>
                  <a:lnTo>
                    <a:pt x="3533393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7"/>
            <p:cNvSpPr/>
            <p:nvPr/>
          </p:nvSpPr>
          <p:spPr>
            <a:xfrm>
              <a:off x="6306311" y="2339339"/>
              <a:ext cx="3586479" cy="315595"/>
            </a:xfrm>
            <a:custGeom>
              <a:rect b="b" l="l" r="r" t="t"/>
              <a:pathLst>
                <a:path extrusionOk="0" h="315594" w="3586479">
                  <a:moveTo>
                    <a:pt x="0" y="52577"/>
                  </a:moveTo>
                  <a:lnTo>
                    <a:pt x="4125" y="32093"/>
                  </a:lnTo>
                  <a:lnTo>
                    <a:pt x="15382" y="15382"/>
                  </a:lnTo>
                  <a:lnTo>
                    <a:pt x="32093" y="4125"/>
                  </a:lnTo>
                  <a:lnTo>
                    <a:pt x="52577" y="0"/>
                  </a:lnTo>
                  <a:lnTo>
                    <a:pt x="3533393" y="0"/>
                  </a:lnTo>
                  <a:lnTo>
                    <a:pt x="3553878" y="4125"/>
                  </a:lnTo>
                  <a:lnTo>
                    <a:pt x="3570589" y="15382"/>
                  </a:lnTo>
                  <a:lnTo>
                    <a:pt x="3581846" y="32093"/>
                  </a:lnTo>
                  <a:lnTo>
                    <a:pt x="3585971" y="52577"/>
                  </a:lnTo>
                  <a:lnTo>
                    <a:pt x="3585971" y="262889"/>
                  </a:lnTo>
                  <a:lnTo>
                    <a:pt x="3581846" y="283374"/>
                  </a:lnTo>
                  <a:lnTo>
                    <a:pt x="3570589" y="300085"/>
                  </a:lnTo>
                  <a:lnTo>
                    <a:pt x="3553878" y="311342"/>
                  </a:lnTo>
                  <a:lnTo>
                    <a:pt x="3533393" y="315468"/>
                  </a:lnTo>
                  <a:lnTo>
                    <a:pt x="52577" y="315468"/>
                  </a:lnTo>
                  <a:lnTo>
                    <a:pt x="32093" y="311342"/>
                  </a:lnTo>
                  <a:lnTo>
                    <a:pt x="15382" y="300085"/>
                  </a:lnTo>
                  <a:lnTo>
                    <a:pt x="4125" y="283374"/>
                  </a:lnTo>
                  <a:lnTo>
                    <a:pt x="0" y="262889"/>
                  </a:lnTo>
                  <a:lnTo>
                    <a:pt x="0" y="52577"/>
                  </a:lnTo>
                  <a:close/>
                </a:path>
              </a:pathLst>
            </a:custGeom>
            <a:noFill/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7"/>
            <p:cNvSpPr/>
            <p:nvPr/>
          </p:nvSpPr>
          <p:spPr>
            <a:xfrm>
              <a:off x="6324599" y="2354579"/>
              <a:ext cx="3549650" cy="285115"/>
            </a:xfrm>
            <a:custGeom>
              <a:rect b="b" l="l" r="r" t="t"/>
              <a:pathLst>
                <a:path extrusionOk="0" h="285114" w="3549650">
                  <a:moveTo>
                    <a:pt x="3549396" y="0"/>
                  </a:moveTo>
                  <a:lnTo>
                    <a:pt x="0" y="0"/>
                  </a:lnTo>
                  <a:lnTo>
                    <a:pt x="0" y="284988"/>
                  </a:lnTo>
                  <a:lnTo>
                    <a:pt x="3549396" y="284988"/>
                  </a:lnTo>
                  <a:lnTo>
                    <a:pt x="3549396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7" name="Google Shape;197;p7"/>
          <p:cNvSpPr txBox="1"/>
          <p:nvPr/>
        </p:nvSpPr>
        <p:spPr>
          <a:xfrm>
            <a:off x="7282942" y="2338577"/>
            <a:ext cx="1634489" cy="269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arlito"/>
                <a:ea typeface="Carlito"/>
                <a:cs typeface="Carlito"/>
                <a:sym typeface="Carlito"/>
              </a:rPr>
              <a:t>Exclusions &amp; Filters</a:t>
            </a:r>
            <a:endParaRPr sz="1600">
              <a:solidFill>
                <a:schemeClr val="dk1"/>
              </a:solidFill>
              <a:latin typeface="Carlito"/>
              <a:ea typeface="Carlito"/>
              <a:cs typeface="Carlito"/>
              <a:sym typeface="Carlito"/>
            </a:endParaRPr>
          </a:p>
        </p:txBody>
      </p:sp>
      <p:sp>
        <p:nvSpPr>
          <p:cNvPr id="198" name="Google Shape;198;p7"/>
          <p:cNvSpPr txBox="1"/>
          <p:nvPr/>
        </p:nvSpPr>
        <p:spPr>
          <a:xfrm>
            <a:off x="5726684" y="3032582"/>
            <a:ext cx="4255135" cy="3003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Removed Blank Columns from ‘</a:t>
            </a:r>
            <a:r>
              <a:rPr b="1" lang="en-GB" sz="1800">
                <a:solidFill>
                  <a:srgbClr val="FFFFFF"/>
                </a:solidFill>
                <a:latin typeface="Carlito"/>
                <a:ea typeface="Carlito"/>
                <a:cs typeface="Carlito"/>
                <a:sym typeface="Carlito"/>
              </a:rPr>
              <a:t>Shipped Date’</a:t>
            </a:r>
            <a:endParaRPr sz="1800">
              <a:solidFill>
                <a:schemeClr val="dk1"/>
              </a:solidFill>
              <a:latin typeface="Carlito"/>
              <a:ea typeface="Carlito"/>
              <a:cs typeface="Carlito"/>
              <a:sym typeface="Carlito"/>
            </a:endParaRPr>
          </a:p>
        </p:txBody>
      </p:sp>
      <p:sp>
        <p:nvSpPr>
          <p:cNvPr id="199" name="Google Shape;199;p7"/>
          <p:cNvSpPr txBox="1"/>
          <p:nvPr/>
        </p:nvSpPr>
        <p:spPr>
          <a:xfrm>
            <a:off x="5726684" y="4721809"/>
            <a:ext cx="4460240" cy="5505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147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  <a:latin typeface="Carlito"/>
                <a:ea typeface="Carlito"/>
                <a:cs typeface="Carlito"/>
                <a:sym typeface="Carlito"/>
              </a:rPr>
              <a:t>2013 data starts from July only. So, sales growth</a:t>
            </a:r>
            <a:endParaRPr sz="1800">
              <a:solidFill>
                <a:schemeClr val="dk1"/>
              </a:solidFill>
              <a:latin typeface="Carlito"/>
              <a:ea typeface="Carlito"/>
              <a:cs typeface="Carlito"/>
              <a:sym typeface="Carlito"/>
            </a:endParaRPr>
          </a:p>
          <a:p>
            <a:pPr indent="0" lvl="0" marL="12700" marR="0" rtl="0" algn="l">
              <a:lnSpc>
                <a:spcPct val="1147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  <a:latin typeface="Carlito"/>
                <a:ea typeface="Carlito"/>
                <a:cs typeface="Carlito"/>
                <a:sym typeface="Carlito"/>
              </a:rPr>
              <a:t>calculated from July 2013 to April 2015.</a:t>
            </a:r>
            <a:endParaRPr sz="1800">
              <a:solidFill>
                <a:schemeClr val="dk1"/>
              </a:solidFill>
              <a:latin typeface="Carlito"/>
              <a:ea typeface="Carlito"/>
              <a:cs typeface="Carlito"/>
              <a:sym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8"/>
          <p:cNvSpPr/>
          <p:nvPr/>
        </p:nvSpPr>
        <p:spPr>
          <a:xfrm>
            <a:off x="9482073" y="0"/>
            <a:ext cx="1797316" cy="685799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5" name="Google Shape;205;p8"/>
          <p:cNvGrpSpPr/>
          <p:nvPr/>
        </p:nvGrpSpPr>
        <p:grpSpPr>
          <a:xfrm>
            <a:off x="903646" y="0"/>
            <a:ext cx="10174817" cy="6858000"/>
            <a:chOff x="903646" y="0"/>
            <a:chExt cx="10174817" cy="6858000"/>
          </a:xfrm>
        </p:grpSpPr>
        <p:sp>
          <p:nvSpPr>
            <p:cNvPr id="206" name="Google Shape;206;p8"/>
            <p:cNvSpPr/>
            <p:nvPr/>
          </p:nvSpPr>
          <p:spPr>
            <a:xfrm>
              <a:off x="903646" y="0"/>
              <a:ext cx="1806279" cy="6857997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8"/>
            <p:cNvSpPr/>
            <p:nvPr/>
          </p:nvSpPr>
          <p:spPr>
            <a:xfrm>
              <a:off x="1114043" y="0"/>
              <a:ext cx="9964420" cy="6858000"/>
            </a:xfrm>
            <a:custGeom>
              <a:rect b="b" l="l" r="r" t="t"/>
              <a:pathLst>
                <a:path extrusionOk="0" h="6858000" w="9964420">
                  <a:moveTo>
                    <a:pt x="8368030" y="0"/>
                  </a:moveTo>
                  <a:lnTo>
                    <a:pt x="1595882" y="0"/>
                  </a:lnTo>
                  <a:lnTo>
                    <a:pt x="1459230" y="130301"/>
                  </a:lnTo>
                  <a:lnTo>
                    <a:pt x="1425158" y="164703"/>
                  </a:lnTo>
                  <a:lnTo>
                    <a:pt x="1391420" y="199433"/>
                  </a:lnTo>
                  <a:lnTo>
                    <a:pt x="1358018" y="234488"/>
                  </a:lnTo>
                  <a:lnTo>
                    <a:pt x="1324955" y="269866"/>
                  </a:lnTo>
                  <a:lnTo>
                    <a:pt x="1292232" y="305564"/>
                  </a:lnTo>
                  <a:lnTo>
                    <a:pt x="1259853" y="341579"/>
                  </a:lnTo>
                  <a:lnTo>
                    <a:pt x="1227820" y="377909"/>
                  </a:lnTo>
                  <a:lnTo>
                    <a:pt x="1196136" y="414552"/>
                  </a:lnTo>
                  <a:lnTo>
                    <a:pt x="1164804" y="451504"/>
                  </a:lnTo>
                  <a:lnTo>
                    <a:pt x="1133825" y="488764"/>
                  </a:lnTo>
                  <a:lnTo>
                    <a:pt x="1103204" y="526328"/>
                  </a:lnTo>
                  <a:lnTo>
                    <a:pt x="1072941" y="564194"/>
                  </a:lnTo>
                  <a:lnTo>
                    <a:pt x="1043040" y="602359"/>
                  </a:lnTo>
                  <a:lnTo>
                    <a:pt x="1013504" y="640821"/>
                  </a:lnTo>
                  <a:lnTo>
                    <a:pt x="984335" y="679577"/>
                  </a:lnTo>
                  <a:lnTo>
                    <a:pt x="955535" y="718625"/>
                  </a:lnTo>
                  <a:lnTo>
                    <a:pt x="927108" y="757961"/>
                  </a:lnTo>
                  <a:lnTo>
                    <a:pt x="899056" y="797584"/>
                  </a:lnTo>
                  <a:lnTo>
                    <a:pt x="871381" y="837491"/>
                  </a:lnTo>
                  <a:lnTo>
                    <a:pt x="844086" y="877679"/>
                  </a:lnTo>
                  <a:lnTo>
                    <a:pt x="817173" y="918146"/>
                  </a:lnTo>
                  <a:lnTo>
                    <a:pt x="790646" y="958888"/>
                  </a:lnTo>
                  <a:lnTo>
                    <a:pt x="764507" y="999904"/>
                  </a:lnTo>
                  <a:lnTo>
                    <a:pt x="738759" y="1041190"/>
                  </a:lnTo>
                  <a:lnTo>
                    <a:pt x="713403" y="1082745"/>
                  </a:lnTo>
                  <a:lnTo>
                    <a:pt x="688443" y="1124565"/>
                  </a:lnTo>
                  <a:lnTo>
                    <a:pt x="663881" y="1166648"/>
                  </a:lnTo>
                  <a:lnTo>
                    <a:pt x="639721" y="1208992"/>
                  </a:lnTo>
                  <a:lnTo>
                    <a:pt x="615963" y="1251593"/>
                  </a:lnTo>
                  <a:lnTo>
                    <a:pt x="592612" y="1294450"/>
                  </a:lnTo>
                  <a:lnTo>
                    <a:pt x="569669" y="1337559"/>
                  </a:lnTo>
                  <a:lnTo>
                    <a:pt x="547138" y="1380918"/>
                  </a:lnTo>
                  <a:lnTo>
                    <a:pt x="525021" y="1424525"/>
                  </a:lnTo>
                  <a:lnTo>
                    <a:pt x="503319" y="1468376"/>
                  </a:lnTo>
                  <a:lnTo>
                    <a:pt x="482038" y="1512469"/>
                  </a:lnTo>
                  <a:lnTo>
                    <a:pt x="461177" y="1556802"/>
                  </a:lnTo>
                  <a:lnTo>
                    <a:pt x="440741" y="1601372"/>
                  </a:lnTo>
                  <a:lnTo>
                    <a:pt x="420732" y="1646177"/>
                  </a:lnTo>
                  <a:lnTo>
                    <a:pt x="401153" y="1691213"/>
                  </a:lnTo>
                  <a:lnTo>
                    <a:pt x="382005" y="1736478"/>
                  </a:lnTo>
                  <a:lnTo>
                    <a:pt x="363292" y="1781970"/>
                  </a:lnTo>
                  <a:lnTo>
                    <a:pt x="345017" y="1827686"/>
                  </a:lnTo>
                  <a:lnTo>
                    <a:pt x="327181" y="1873623"/>
                  </a:lnTo>
                  <a:lnTo>
                    <a:pt x="309788" y="1919779"/>
                  </a:lnTo>
                  <a:lnTo>
                    <a:pt x="292839" y="1966152"/>
                  </a:lnTo>
                  <a:lnTo>
                    <a:pt x="276339" y="2012738"/>
                  </a:lnTo>
                  <a:lnTo>
                    <a:pt x="260289" y="2059535"/>
                  </a:lnTo>
                  <a:lnTo>
                    <a:pt x="244692" y="2106540"/>
                  </a:lnTo>
                  <a:lnTo>
                    <a:pt x="229550" y="2153751"/>
                  </a:lnTo>
                  <a:lnTo>
                    <a:pt x="214866" y="2201165"/>
                  </a:lnTo>
                  <a:lnTo>
                    <a:pt x="200643" y="2248780"/>
                  </a:lnTo>
                  <a:lnTo>
                    <a:pt x="186883" y="2296593"/>
                  </a:lnTo>
                  <a:lnTo>
                    <a:pt x="173589" y="2344602"/>
                  </a:lnTo>
                  <a:lnTo>
                    <a:pt x="160764" y="2392803"/>
                  </a:lnTo>
                  <a:lnTo>
                    <a:pt x="148410" y="2441194"/>
                  </a:lnTo>
                  <a:lnTo>
                    <a:pt x="136529" y="2489774"/>
                  </a:lnTo>
                  <a:lnTo>
                    <a:pt x="125125" y="2538538"/>
                  </a:lnTo>
                  <a:lnTo>
                    <a:pt x="114200" y="2587484"/>
                  </a:lnTo>
                  <a:lnTo>
                    <a:pt x="103756" y="2636610"/>
                  </a:lnTo>
                  <a:lnTo>
                    <a:pt x="93796" y="2685914"/>
                  </a:lnTo>
                  <a:lnTo>
                    <a:pt x="84323" y="2735392"/>
                  </a:lnTo>
                  <a:lnTo>
                    <a:pt x="75339" y="2785043"/>
                  </a:lnTo>
                  <a:lnTo>
                    <a:pt x="66848" y="2834862"/>
                  </a:lnTo>
                  <a:lnTo>
                    <a:pt x="58850" y="2884849"/>
                  </a:lnTo>
                  <a:lnTo>
                    <a:pt x="51350" y="2934999"/>
                  </a:lnTo>
                  <a:lnTo>
                    <a:pt x="44349" y="2985312"/>
                  </a:lnTo>
                  <a:lnTo>
                    <a:pt x="37851" y="3035783"/>
                  </a:lnTo>
                  <a:lnTo>
                    <a:pt x="31858" y="3086411"/>
                  </a:lnTo>
                  <a:lnTo>
                    <a:pt x="26372" y="3137193"/>
                  </a:lnTo>
                  <a:lnTo>
                    <a:pt x="21396" y="3188126"/>
                  </a:lnTo>
                  <a:lnTo>
                    <a:pt x="16933" y="3239208"/>
                  </a:lnTo>
                  <a:lnTo>
                    <a:pt x="12986" y="3290435"/>
                  </a:lnTo>
                  <a:lnTo>
                    <a:pt x="9556" y="3341806"/>
                  </a:lnTo>
                  <a:lnTo>
                    <a:pt x="6647" y="3393318"/>
                  </a:lnTo>
                  <a:lnTo>
                    <a:pt x="4261" y="3444969"/>
                  </a:lnTo>
                  <a:lnTo>
                    <a:pt x="2400" y="3496755"/>
                  </a:lnTo>
                  <a:lnTo>
                    <a:pt x="1068" y="3548674"/>
                  </a:lnTo>
                  <a:lnTo>
                    <a:pt x="267" y="3600723"/>
                  </a:lnTo>
                  <a:lnTo>
                    <a:pt x="0" y="3652901"/>
                  </a:lnTo>
                  <a:lnTo>
                    <a:pt x="268" y="3705167"/>
                  </a:lnTo>
                  <a:lnTo>
                    <a:pt x="1072" y="3757305"/>
                  </a:lnTo>
                  <a:lnTo>
                    <a:pt x="2409" y="3809313"/>
                  </a:lnTo>
                  <a:lnTo>
                    <a:pt x="4276" y="3861187"/>
                  </a:lnTo>
                  <a:lnTo>
                    <a:pt x="6671" y="3912925"/>
                  </a:lnTo>
                  <a:lnTo>
                    <a:pt x="9591" y="3964524"/>
                  </a:lnTo>
                  <a:lnTo>
                    <a:pt x="13033" y="4015983"/>
                  </a:lnTo>
                  <a:lnTo>
                    <a:pt x="16995" y="4067297"/>
                  </a:lnTo>
                  <a:lnTo>
                    <a:pt x="21474" y="4118466"/>
                  </a:lnTo>
                  <a:lnTo>
                    <a:pt x="26468" y="4169485"/>
                  </a:lnTo>
                  <a:lnTo>
                    <a:pt x="31973" y="4220352"/>
                  </a:lnTo>
                  <a:lnTo>
                    <a:pt x="37988" y="4271065"/>
                  </a:lnTo>
                  <a:lnTo>
                    <a:pt x="44510" y="4321621"/>
                  </a:lnTo>
                  <a:lnTo>
                    <a:pt x="51536" y="4372018"/>
                  </a:lnTo>
                  <a:lnTo>
                    <a:pt x="59063" y="4422253"/>
                  </a:lnTo>
                  <a:lnTo>
                    <a:pt x="67089" y="4472323"/>
                  </a:lnTo>
                  <a:lnTo>
                    <a:pt x="75611" y="4522225"/>
                  </a:lnTo>
                  <a:lnTo>
                    <a:pt x="84627" y="4571957"/>
                  </a:lnTo>
                  <a:lnTo>
                    <a:pt x="94134" y="4621517"/>
                  </a:lnTo>
                  <a:lnTo>
                    <a:pt x="104129" y="4670902"/>
                  </a:lnTo>
                  <a:lnTo>
                    <a:pt x="114610" y="4720109"/>
                  </a:lnTo>
                  <a:lnTo>
                    <a:pt x="125574" y="4769135"/>
                  </a:lnTo>
                  <a:lnTo>
                    <a:pt x="137018" y="4817978"/>
                  </a:lnTo>
                  <a:lnTo>
                    <a:pt x="148941" y="4866636"/>
                  </a:lnTo>
                  <a:lnTo>
                    <a:pt x="161339" y="4915105"/>
                  </a:lnTo>
                  <a:lnTo>
                    <a:pt x="174209" y="4963383"/>
                  </a:lnTo>
                  <a:lnTo>
                    <a:pt x="187550" y="5011468"/>
                  </a:lnTo>
                  <a:lnTo>
                    <a:pt x="201358" y="5059356"/>
                  </a:lnTo>
                  <a:lnTo>
                    <a:pt x="215631" y="5107046"/>
                  </a:lnTo>
                  <a:lnTo>
                    <a:pt x="230366" y="5154534"/>
                  </a:lnTo>
                  <a:lnTo>
                    <a:pt x="245560" y="5201819"/>
                  </a:lnTo>
                  <a:lnTo>
                    <a:pt x="261212" y="5248896"/>
                  </a:lnTo>
                  <a:lnTo>
                    <a:pt x="277318" y="5295765"/>
                  </a:lnTo>
                  <a:lnTo>
                    <a:pt x="293876" y="5342421"/>
                  </a:lnTo>
                  <a:lnTo>
                    <a:pt x="310882" y="5388863"/>
                  </a:lnTo>
                  <a:lnTo>
                    <a:pt x="328336" y="5435088"/>
                  </a:lnTo>
                  <a:lnTo>
                    <a:pt x="346233" y="5481094"/>
                  </a:lnTo>
                  <a:lnTo>
                    <a:pt x="364572" y="5526876"/>
                  </a:lnTo>
                  <a:lnTo>
                    <a:pt x="383349" y="5572434"/>
                  </a:lnTo>
                  <a:lnTo>
                    <a:pt x="402562" y="5617765"/>
                  </a:lnTo>
                  <a:lnTo>
                    <a:pt x="422209" y="5662865"/>
                  </a:lnTo>
                  <a:lnTo>
                    <a:pt x="442286" y="5707732"/>
                  </a:lnTo>
                  <a:lnTo>
                    <a:pt x="462792" y="5752364"/>
                  </a:lnTo>
                  <a:lnTo>
                    <a:pt x="483723" y="5796758"/>
                  </a:lnTo>
                  <a:lnTo>
                    <a:pt x="505077" y="5840911"/>
                  </a:lnTo>
                  <a:lnTo>
                    <a:pt x="526852" y="5884821"/>
                  </a:lnTo>
                  <a:lnTo>
                    <a:pt x="549044" y="5928485"/>
                  </a:lnTo>
                  <a:lnTo>
                    <a:pt x="571652" y="5971901"/>
                  </a:lnTo>
                  <a:lnTo>
                    <a:pt x="594672" y="6015065"/>
                  </a:lnTo>
                  <a:lnTo>
                    <a:pt x="618101" y="6057976"/>
                  </a:lnTo>
                  <a:lnTo>
                    <a:pt x="641938" y="6100630"/>
                  </a:lnTo>
                  <a:lnTo>
                    <a:pt x="666180" y="6143025"/>
                  </a:lnTo>
                  <a:lnTo>
                    <a:pt x="690824" y="6185159"/>
                  </a:lnTo>
                  <a:lnTo>
                    <a:pt x="715867" y="6227028"/>
                  </a:lnTo>
                  <a:lnTo>
                    <a:pt x="741307" y="6268631"/>
                  </a:lnTo>
                  <a:lnTo>
                    <a:pt x="767141" y="6309964"/>
                  </a:lnTo>
                  <a:lnTo>
                    <a:pt x="793367" y="6351025"/>
                  </a:lnTo>
                  <a:lnTo>
                    <a:pt x="819982" y="6391811"/>
                  </a:lnTo>
                  <a:lnTo>
                    <a:pt x="846983" y="6432320"/>
                  </a:lnTo>
                  <a:lnTo>
                    <a:pt x="874367" y="6472549"/>
                  </a:lnTo>
                  <a:lnTo>
                    <a:pt x="902133" y="6512496"/>
                  </a:lnTo>
                  <a:lnTo>
                    <a:pt x="930278" y="6552157"/>
                  </a:lnTo>
                  <a:lnTo>
                    <a:pt x="958798" y="6591531"/>
                  </a:lnTo>
                  <a:lnTo>
                    <a:pt x="987691" y="6630614"/>
                  </a:lnTo>
                  <a:lnTo>
                    <a:pt x="1016955" y="6669404"/>
                  </a:lnTo>
                  <a:lnTo>
                    <a:pt x="1046587" y="6707899"/>
                  </a:lnTo>
                  <a:lnTo>
                    <a:pt x="1076585" y="6746095"/>
                  </a:lnTo>
                  <a:lnTo>
                    <a:pt x="1106945" y="6783990"/>
                  </a:lnTo>
                  <a:lnTo>
                    <a:pt x="1137666" y="6821582"/>
                  </a:lnTo>
                  <a:lnTo>
                    <a:pt x="1169162" y="6857999"/>
                  </a:lnTo>
                  <a:lnTo>
                    <a:pt x="8794750" y="6857999"/>
                  </a:lnTo>
                  <a:lnTo>
                    <a:pt x="8826246" y="6821582"/>
                  </a:lnTo>
                  <a:lnTo>
                    <a:pt x="8856966" y="6783990"/>
                  </a:lnTo>
                  <a:lnTo>
                    <a:pt x="8887326" y="6746095"/>
                  </a:lnTo>
                  <a:lnTo>
                    <a:pt x="8917324" y="6707899"/>
                  </a:lnTo>
                  <a:lnTo>
                    <a:pt x="8946956" y="6669404"/>
                  </a:lnTo>
                  <a:lnTo>
                    <a:pt x="8976220" y="6630614"/>
                  </a:lnTo>
                  <a:lnTo>
                    <a:pt x="9005113" y="6591531"/>
                  </a:lnTo>
                  <a:lnTo>
                    <a:pt x="9033633" y="6552157"/>
                  </a:lnTo>
                  <a:lnTo>
                    <a:pt x="9061778" y="6512496"/>
                  </a:lnTo>
                  <a:lnTo>
                    <a:pt x="9089544" y="6472549"/>
                  </a:lnTo>
                  <a:lnTo>
                    <a:pt x="9116928" y="6432320"/>
                  </a:lnTo>
                  <a:lnTo>
                    <a:pt x="9143929" y="6391811"/>
                  </a:lnTo>
                  <a:lnTo>
                    <a:pt x="9170544" y="6351025"/>
                  </a:lnTo>
                  <a:lnTo>
                    <a:pt x="9196770" y="6309964"/>
                  </a:lnTo>
                  <a:lnTo>
                    <a:pt x="9222604" y="6268631"/>
                  </a:lnTo>
                  <a:lnTo>
                    <a:pt x="9248044" y="6227028"/>
                  </a:lnTo>
                  <a:lnTo>
                    <a:pt x="9273087" y="6185159"/>
                  </a:lnTo>
                  <a:lnTo>
                    <a:pt x="9297731" y="6143025"/>
                  </a:lnTo>
                  <a:lnTo>
                    <a:pt x="9321973" y="6100630"/>
                  </a:lnTo>
                  <a:lnTo>
                    <a:pt x="9345810" y="6057976"/>
                  </a:lnTo>
                  <a:lnTo>
                    <a:pt x="9369239" y="6015065"/>
                  </a:lnTo>
                  <a:lnTo>
                    <a:pt x="9392259" y="5971901"/>
                  </a:lnTo>
                  <a:lnTo>
                    <a:pt x="9414867" y="5928485"/>
                  </a:lnTo>
                  <a:lnTo>
                    <a:pt x="9437059" y="5884821"/>
                  </a:lnTo>
                  <a:lnTo>
                    <a:pt x="9458834" y="5840911"/>
                  </a:lnTo>
                  <a:lnTo>
                    <a:pt x="9480188" y="5796758"/>
                  </a:lnTo>
                  <a:lnTo>
                    <a:pt x="9501119" y="5752364"/>
                  </a:lnTo>
                  <a:lnTo>
                    <a:pt x="9521625" y="5707732"/>
                  </a:lnTo>
                  <a:lnTo>
                    <a:pt x="9541702" y="5662865"/>
                  </a:lnTo>
                  <a:lnTo>
                    <a:pt x="9561349" y="5617765"/>
                  </a:lnTo>
                  <a:lnTo>
                    <a:pt x="9580562" y="5572434"/>
                  </a:lnTo>
                  <a:lnTo>
                    <a:pt x="9599339" y="5526876"/>
                  </a:lnTo>
                  <a:lnTo>
                    <a:pt x="9617678" y="5481094"/>
                  </a:lnTo>
                  <a:lnTo>
                    <a:pt x="9635575" y="5435088"/>
                  </a:lnTo>
                  <a:lnTo>
                    <a:pt x="9653029" y="5388863"/>
                  </a:lnTo>
                  <a:lnTo>
                    <a:pt x="9670035" y="5342421"/>
                  </a:lnTo>
                  <a:lnTo>
                    <a:pt x="9686593" y="5295765"/>
                  </a:lnTo>
                  <a:lnTo>
                    <a:pt x="9702699" y="5248896"/>
                  </a:lnTo>
                  <a:lnTo>
                    <a:pt x="9718351" y="5201819"/>
                  </a:lnTo>
                  <a:lnTo>
                    <a:pt x="9733545" y="5154534"/>
                  </a:lnTo>
                  <a:lnTo>
                    <a:pt x="9748280" y="5107046"/>
                  </a:lnTo>
                  <a:lnTo>
                    <a:pt x="9762553" y="5059356"/>
                  </a:lnTo>
                  <a:lnTo>
                    <a:pt x="9776361" y="5011468"/>
                  </a:lnTo>
                  <a:lnTo>
                    <a:pt x="9789702" y="4963383"/>
                  </a:lnTo>
                  <a:lnTo>
                    <a:pt x="9802572" y="4915105"/>
                  </a:lnTo>
                  <a:lnTo>
                    <a:pt x="9814970" y="4866636"/>
                  </a:lnTo>
                  <a:lnTo>
                    <a:pt x="9826893" y="4817978"/>
                  </a:lnTo>
                  <a:lnTo>
                    <a:pt x="9838337" y="4769135"/>
                  </a:lnTo>
                  <a:lnTo>
                    <a:pt x="9849301" y="4720109"/>
                  </a:lnTo>
                  <a:lnTo>
                    <a:pt x="9859782" y="4670902"/>
                  </a:lnTo>
                  <a:lnTo>
                    <a:pt x="9869777" y="4621517"/>
                  </a:lnTo>
                  <a:lnTo>
                    <a:pt x="9879284" y="4571957"/>
                  </a:lnTo>
                  <a:lnTo>
                    <a:pt x="9888300" y="4522225"/>
                  </a:lnTo>
                  <a:lnTo>
                    <a:pt x="9896822" y="4472323"/>
                  </a:lnTo>
                  <a:lnTo>
                    <a:pt x="9904848" y="4422253"/>
                  </a:lnTo>
                  <a:lnTo>
                    <a:pt x="9912375" y="4372018"/>
                  </a:lnTo>
                  <a:lnTo>
                    <a:pt x="9919401" y="4321621"/>
                  </a:lnTo>
                  <a:lnTo>
                    <a:pt x="9925923" y="4271065"/>
                  </a:lnTo>
                  <a:lnTo>
                    <a:pt x="9931938" y="4220352"/>
                  </a:lnTo>
                  <a:lnTo>
                    <a:pt x="9937443" y="4169485"/>
                  </a:lnTo>
                  <a:lnTo>
                    <a:pt x="9942437" y="4118466"/>
                  </a:lnTo>
                  <a:lnTo>
                    <a:pt x="9946916" y="4067297"/>
                  </a:lnTo>
                  <a:lnTo>
                    <a:pt x="9950878" y="4015983"/>
                  </a:lnTo>
                  <a:lnTo>
                    <a:pt x="9954320" y="3964524"/>
                  </a:lnTo>
                  <a:lnTo>
                    <a:pt x="9957240" y="3912925"/>
                  </a:lnTo>
                  <a:lnTo>
                    <a:pt x="9959635" y="3861187"/>
                  </a:lnTo>
                  <a:lnTo>
                    <a:pt x="9961502" y="3809313"/>
                  </a:lnTo>
                  <a:lnTo>
                    <a:pt x="9962839" y="3757305"/>
                  </a:lnTo>
                  <a:lnTo>
                    <a:pt x="9963643" y="3705167"/>
                  </a:lnTo>
                  <a:lnTo>
                    <a:pt x="9963912" y="3652901"/>
                  </a:lnTo>
                  <a:lnTo>
                    <a:pt x="9963644" y="3600723"/>
                  </a:lnTo>
                  <a:lnTo>
                    <a:pt x="9962843" y="3548674"/>
                  </a:lnTo>
                  <a:lnTo>
                    <a:pt x="9961511" y="3496755"/>
                  </a:lnTo>
                  <a:lnTo>
                    <a:pt x="9959650" y="3444969"/>
                  </a:lnTo>
                  <a:lnTo>
                    <a:pt x="9957264" y="3393318"/>
                  </a:lnTo>
                  <a:lnTo>
                    <a:pt x="9954355" y="3341806"/>
                  </a:lnTo>
                  <a:lnTo>
                    <a:pt x="9950925" y="3290435"/>
                  </a:lnTo>
                  <a:lnTo>
                    <a:pt x="9946978" y="3239208"/>
                  </a:lnTo>
                  <a:lnTo>
                    <a:pt x="9942515" y="3188126"/>
                  </a:lnTo>
                  <a:lnTo>
                    <a:pt x="9937539" y="3137193"/>
                  </a:lnTo>
                  <a:lnTo>
                    <a:pt x="9932053" y="3086411"/>
                  </a:lnTo>
                  <a:lnTo>
                    <a:pt x="9926060" y="3035783"/>
                  </a:lnTo>
                  <a:lnTo>
                    <a:pt x="9919562" y="2985312"/>
                  </a:lnTo>
                  <a:lnTo>
                    <a:pt x="9912561" y="2934999"/>
                  </a:lnTo>
                  <a:lnTo>
                    <a:pt x="9905061" y="2884849"/>
                  </a:lnTo>
                  <a:lnTo>
                    <a:pt x="9897063" y="2834862"/>
                  </a:lnTo>
                  <a:lnTo>
                    <a:pt x="9888572" y="2785043"/>
                  </a:lnTo>
                  <a:lnTo>
                    <a:pt x="9879588" y="2735392"/>
                  </a:lnTo>
                  <a:lnTo>
                    <a:pt x="9870115" y="2685914"/>
                  </a:lnTo>
                  <a:lnTo>
                    <a:pt x="9860155" y="2636610"/>
                  </a:lnTo>
                  <a:lnTo>
                    <a:pt x="9849711" y="2587484"/>
                  </a:lnTo>
                  <a:lnTo>
                    <a:pt x="9838786" y="2538538"/>
                  </a:lnTo>
                  <a:lnTo>
                    <a:pt x="9827382" y="2489774"/>
                  </a:lnTo>
                  <a:lnTo>
                    <a:pt x="9815501" y="2441194"/>
                  </a:lnTo>
                  <a:lnTo>
                    <a:pt x="9803147" y="2392803"/>
                  </a:lnTo>
                  <a:lnTo>
                    <a:pt x="9790322" y="2344602"/>
                  </a:lnTo>
                  <a:lnTo>
                    <a:pt x="9777028" y="2296593"/>
                  </a:lnTo>
                  <a:lnTo>
                    <a:pt x="9763268" y="2248780"/>
                  </a:lnTo>
                  <a:lnTo>
                    <a:pt x="9749045" y="2201165"/>
                  </a:lnTo>
                  <a:lnTo>
                    <a:pt x="9734361" y="2153751"/>
                  </a:lnTo>
                  <a:lnTo>
                    <a:pt x="9719219" y="2106540"/>
                  </a:lnTo>
                  <a:lnTo>
                    <a:pt x="9703622" y="2059535"/>
                  </a:lnTo>
                  <a:lnTo>
                    <a:pt x="9687572" y="2012738"/>
                  </a:lnTo>
                  <a:lnTo>
                    <a:pt x="9671072" y="1966152"/>
                  </a:lnTo>
                  <a:lnTo>
                    <a:pt x="9654123" y="1919779"/>
                  </a:lnTo>
                  <a:lnTo>
                    <a:pt x="9636730" y="1873623"/>
                  </a:lnTo>
                  <a:lnTo>
                    <a:pt x="9618894" y="1827686"/>
                  </a:lnTo>
                  <a:lnTo>
                    <a:pt x="9600619" y="1781970"/>
                  </a:lnTo>
                  <a:lnTo>
                    <a:pt x="9581906" y="1736478"/>
                  </a:lnTo>
                  <a:lnTo>
                    <a:pt x="9562758" y="1691213"/>
                  </a:lnTo>
                  <a:lnTo>
                    <a:pt x="9543179" y="1646177"/>
                  </a:lnTo>
                  <a:lnTo>
                    <a:pt x="9523170" y="1601372"/>
                  </a:lnTo>
                  <a:lnTo>
                    <a:pt x="9502734" y="1556802"/>
                  </a:lnTo>
                  <a:lnTo>
                    <a:pt x="9481873" y="1512469"/>
                  </a:lnTo>
                  <a:lnTo>
                    <a:pt x="9460592" y="1468376"/>
                  </a:lnTo>
                  <a:lnTo>
                    <a:pt x="9438890" y="1424525"/>
                  </a:lnTo>
                  <a:lnTo>
                    <a:pt x="9416773" y="1380918"/>
                  </a:lnTo>
                  <a:lnTo>
                    <a:pt x="9394242" y="1337559"/>
                  </a:lnTo>
                  <a:lnTo>
                    <a:pt x="9371299" y="1294450"/>
                  </a:lnTo>
                  <a:lnTo>
                    <a:pt x="9347948" y="1251593"/>
                  </a:lnTo>
                  <a:lnTo>
                    <a:pt x="9324190" y="1208992"/>
                  </a:lnTo>
                  <a:lnTo>
                    <a:pt x="9300030" y="1166648"/>
                  </a:lnTo>
                  <a:lnTo>
                    <a:pt x="9275468" y="1124565"/>
                  </a:lnTo>
                  <a:lnTo>
                    <a:pt x="9250508" y="1082745"/>
                  </a:lnTo>
                  <a:lnTo>
                    <a:pt x="9225152" y="1041190"/>
                  </a:lnTo>
                  <a:lnTo>
                    <a:pt x="9199404" y="999904"/>
                  </a:lnTo>
                  <a:lnTo>
                    <a:pt x="9173265" y="958888"/>
                  </a:lnTo>
                  <a:lnTo>
                    <a:pt x="9146738" y="918146"/>
                  </a:lnTo>
                  <a:lnTo>
                    <a:pt x="9119825" y="877679"/>
                  </a:lnTo>
                  <a:lnTo>
                    <a:pt x="9092530" y="837491"/>
                  </a:lnTo>
                  <a:lnTo>
                    <a:pt x="9064855" y="797584"/>
                  </a:lnTo>
                  <a:lnTo>
                    <a:pt x="9036803" y="757961"/>
                  </a:lnTo>
                  <a:lnTo>
                    <a:pt x="9008376" y="718625"/>
                  </a:lnTo>
                  <a:lnTo>
                    <a:pt x="8979576" y="679577"/>
                  </a:lnTo>
                  <a:lnTo>
                    <a:pt x="8950407" y="640821"/>
                  </a:lnTo>
                  <a:lnTo>
                    <a:pt x="8920871" y="602359"/>
                  </a:lnTo>
                  <a:lnTo>
                    <a:pt x="8890970" y="564194"/>
                  </a:lnTo>
                  <a:lnTo>
                    <a:pt x="8860707" y="526328"/>
                  </a:lnTo>
                  <a:lnTo>
                    <a:pt x="8830086" y="488764"/>
                  </a:lnTo>
                  <a:lnTo>
                    <a:pt x="8799107" y="451504"/>
                  </a:lnTo>
                  <a:lnTo>
                    <a:pt x="8767775" y="414552"/>
                  </a:lnTo>
                  <a:lnTo>
                    <a:pt x="8736091" y="377909"/>
                  </a:lnTo>
                  <a:lnTo>
                    <a:pt x="8704058" y="341579"/>
                  </a:lnTo>
                  <a:lnTo>
                    <a:pt x="8671679" y="305564"/>
                  </a:lnTo>
                  <a:lnTo>
                    <a:pt x="8638956" y="269866"/>
                  </a:lnTo>
                  <a:lnTo>
                    <a:pt x="8605893" y="234488"/>
                  </a:lnTo>
                  <a:lnTo>
                    <a:pt x="8572491" y="199433"/>
                  </a:lnTo>
                  <a:lnTo>
                    <a:pt x="8538753" y="164703"/>
                  </a:lnTo>
                  <a:lnTo>
                    <a:pt x="8504682" y="130301"/>
                  </a:lnTo>
                  <a:lnTo>
                    <a:pt x="83680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8"/>
            <p:cNvSpPr/>
            <p:nvPr/>
          </p:nvSpPr>
          <p:spPr>
            <a:xfrm>
              <a:off x="1114043" y="0"/>
              <a:ext cx="9964420" cy="6858000"/>
            </a:xfrm>
            <a:custGeom>
              <a:rect b="b" l="l" r="r" t="t"/>
              <a:pathLst>
                <a:path extrusionOk="0" h="6858000" w="9964420">
                  <a:moveTo>
                    <a:pt x="1595882" y="0"/>
                  </a:moveTo>
                  <a:lnTo>
                    <a:pt x="8368030" y="0"/>
                  </a:lnTo>
                  <a:lnTo>
                    <a:pt x="8504682" y="130301"/>
                  </a:lnTo>
                  <a:lnTo>
                    <a:pt x="8538753" y="164703"/>
                  </a:lnTo>
                  <a:lnTo>
                    <a:pt x="8572491" y="199433"/>
                  </a:lnTo>
                  <a:lnTo>
                    <a:pt x="8605893" y="234488"/>
                  </a:lnTo>
                  <a:lnTo>
                    <a:pt x="8638956" y="269866"/>
                  </a:lnTo>
                  <a:lnTo>
                    <a:pt x="8671679" y="305564"/>
                  </a:lnTo>
                  <a:lnTo>
                    <a:pt x="8704058" y="341579"/>
                  </a:lnTo>
                  <a:lnTo>
                    <a:pt x="8736091" y="377909"/>
                  </a:lnTo>
                  <a:lnTo>
                    <a:pt x="8767775" y="414552"/>
                  </a:lnTo>
                  <a:lnTo>
                    <a:pt x="8799107" y="451504"/>
                  </a:lnTo>
                  <a:lnTo>
                    <a:pt x="8830086" y="488764"/>
                  </a:lnTo>
                  <a:lnTo>
                    <a:pt x="8860707" y="526328"/>
                  </a:lnTo>
                  <a:lnTo>
                    <a:pt x="8890970" y="564194"/>
                  </a:lnTo>
                  <a:lnTo>
                    <a:pt x="8920871" y="602359"/>
                  </a:lnTo>
                  <a:lnTo>
                    <a:pt x="8950407" y="640821"/>
                  </a:lnTo>
                  <a:lnTo>
                    <a:pt x="8979576" y="679577"/>
                  </a:lnTo>
                  <a:lnTo>
                    <a:pt x="9008376" y="718625"/>
                  </a:lnTo>
                  <a:lnTo>
                    <a:pt x="9036803" y="757961"/>
                  </a:lnTo>
                  <a:lnTo>
                    <a:pt x="9064855" y="797584"/>
                  </a:lnTo>
                  <a:lnTo>
                    <a:pt x="9092530" y="837491"/>
                  </a:lnTo>
                  <a:lnTo>
                    <a:pt x="9119825" y="877679"/>
                  </a:lnTo>
                  <a:lnTo>
                    <a:pt x="9146738" y="918146"/>
                  </a:lnTo>
                  <a:lnTo>
                    <a:pt x="9173265" y="958888"/>
                  </a:lnTo>
                  <a:lnTo>
                    <a:pt x="9199404" y="999904"/>
                  </a:lnTo>
                  <a:lnTo>
                    <a:pt x="9225152" y="1041190"/>
                  </a:lnTo>
                  <a:lnTo>
                    <a:pt x="9250508" y="1082745"/>
                  </a:lnTo>
                  <a:lnTo>
                    <a:pt x="9275468" y="1124565"/>
                  </a:lnTo>
                  <a:lnTo>
                    <a:pt x="9300030" y="1166648"/>
                  </a:lnTo>
                  <a:lnTo>
                    <a:pt x="9324190" y="1208992"/>
                  </a:lnTo>
                  <a:lnTo>
                    <a:pt x="9347948" y="1251593"/>
                  </a:lnTo>
                  <a:lnTo>
                    <a:pt x="9371299" y="1294450"/>
                  </a:lnTo>
                  <a:lnTo>
                    <a:pt x="9394242" y="1337559"/>
                  </a:lnTo>
                  <a:lnTo>
                    <a:pt x="9416773" y="1380918"/>
                  </a:lnTo>
                  <a:lnTo>
                    <a:pt x="9438890" y="1424525"/>
                  </a:lnTo>
                  <a:lnTo>
                    <a:pt x="9460592" y="1468376"/>
                  </a:lnTo>
                  <a:lnTo>
                    <a:pt x="9481873" y="1512469"/>
                  </a:lnTo>
                  <a:lnTo>
                    <a:pt x="9502734" y="1556802"/>
                  </a:lnTo>
                  <a:lnTo>
                    <a:pt x="9523170" y="1601372"/>
                  </a:lnTo>
                  <a:lnTo>
                    <a:pt x="9543179" y="1646177"/>
                  </a:lnTo>
                  <a:lnTo>
                    <a:pt x="9562758" y="1691213"/>
                  </a:lnTo>
                  <a:lnTo>
                    <a:pt x="9581906" y="1736478"/>
                  </a:lnTo>
                  <a:lnTo>
                    <a:pt x="9600619" y="1781970"/>
                  </a:lnTo>
                  <a:lnTo>
                    <a:pt x="9618894" y="1827686"/>
                  </a:lnTo>
                  <a:lnTo>
                    <a:pt x="9636730" y="1873623"/>
                  </a:lnTo>
                  <a:lnTo>
                    <a:pt x="9654123" y="1919779"/>
                  </a:lnTo>
                  <a:lnTo>
                    <a:pt x="9671072" y="1966152"/>
                  </a:lnTo>
                  <a:lnTo>
                    <a:pt x="9687572" y="2012738"/>
                  </a:lnTo>
                  <a:lnTo>
                    <a:pt x="9703622" y="2059535"/>
                  </a:lnTo>
                  <a:lnTo>
                    <a:pt x="9719219" y="2106540"/>
                  </a:lnTo>
                  <a:lnTo>
                    <a:pt x="9734361" y="2153751"/>
                  </a:lnTo>
                  <a:lnTo>
                    <a:pt x="9749045" y="2201165"/>
                  </a:lnTo>
                  <a:lnTo>
                    <a:pt x="9763268" y="2248780"/>
                  </a:lnTo>
                  <a:lnTo>
                    <a:pt x="9777028" y="2296593"/>
                  </a:lnTo>
                  <a:lnTo>
                    <a:pt x="9790322" y="2344602"/>
                  </a:lnTo>
                  <a:lnTo>
                    <a:pt x="9803147" y="2392803"/>
                  </a:lnTo>
                  <a:lnTo>
                    <a:pt x="9815501" y="2441194"/>
                  </a:lnTo>
                  <a:lnTo>
                    <a:pt x="9827382" y="2489774"/>
                  </a:lnTo>
                  <a:lnTo>
                    <a:pt x="9838786" y="2538538"/>
                  </a:lnTo>
                  <a:lnTo>
                    <a:pt x="9849711" y="2587484"/>
                  </a:lnTo>
                  <a:lnTo>
                    <a:pt x="9860155" y="2636610"/>
                  </a:lnTo>
                  <a:lnTo>
                    <a:pt x="9870115" y="2685914"/>
                  </a:lnTo>
                  <a:lnTo>
                    <a:pt x="9879588" y="2735392"/>
                  </a:lnTo>
                  <a:lnTo>
                    <a:pt x="9888572" y="2785043"/>
                  </a:lnTo>
                  <a:lnTo>
                    <a:pt x="9897063" y="2834862"/>
                  </a:lnTo>
                  <a:lnTo>
                    <a:pt x="9905061" y="2884849"/>
                  </a:lnTo>
                  <a:lnTo>
                    <a:pt x="9912561" y="2934999"/>
                  </a:lnTo>
                  <a:lnTo>
                    <a:pt x="9919562" y="2985312"/>
                  </a:lnTo>
                  <a:lnTo>
                    <a:pt x="9926060" y="3035783"/>
                  </a:lnTo>
                  <a:lnTo>
                    <a:pt x="9932053" y="3086411"/>
                  </a:lnTo>
                  <a:lnTo>
                    <a:pt x="9937539" y="3137193"/>
                  </a:lnTo>
                  <a:lnTo>
                    <a:pt x="9942515" y="3188126"/>
                  </a:lnTo>
                  <a:lnTo>
                    <a:pt x="9946978" y="3239208"/>
                  </a:lnTo>
                  <a:lnTo>
                    <a:pt x="9950925" y="3290435"/>
                  </a:lnTo>
                  <a:lnTo>
                    <a:pt x="9954355" y="3341806"/>
                  </a:lnTo>
                  <a:lnTo>
                    <a:pt x="9957264" y="3393318"/>
                  </a:lnTo>
                  <a:lnTo>
                    <a:pt x="9959650" y="3444969"/>
                  </a:lnTo>
                  <a:lnTo>
                    <a:pt x="9961511" y="3496755"/>
                  </a:lnTo>
                  <a:lnTo>
                    <a:pt x="9962843" y="3548674"/>
                  </a:lnTo>
                  <a:lnTo>
                    <a:pt x="9963644" y="3600723"/>
                  </a:lnTo>
                  <a:lnTo>
                    <a:pt x="9963912" y="3652901"/>
                  </a:lnTo>
                  <a:lnTo>
                    <a:pt x="9963643" y="3705167"/>
                  </a:lnTo>
                  <a:lnTo>
                    <a:pt x="9962839" y="3757305"/>
                  </a:lnTo>
                  <a:lnTo>
                    <a:pt x="9961502" y="3809313"/>
                  </a:lnTo>
                  <a:lnTo>
                    <a:pt x="9959635" y="3861187"/>
                  </a:lnTo>
                  <a:lnTo>
                    <a:pt x="9957240" y="3912925"/>
                  </a:lnTo>
                  <a:lnTo>
                    <a:pt x="9954320" y="3964524"/>
                  </a:lnTo>
                  <a:lnTo>
                    <a:pt x="9950878" y="4015983"/>
                  </a:lnTo>
                  <a:lnTo>
                    <a:pt x="9946916" y="4067297"/>
                  </a:lnTo>
                  <a:lnTo>
                    <a:pt x="9942437" y="4118466"/>
                  </a:lnTo>
                  <a:lnTo>
                    <a:pt x="9937443" y="4169485"/>
                  </a:lnTo>
                  <a:lnTo>
                    <a:pt x="9931938" y="4220352"/>
                  </a:lnTo>
                  <a:lnTo>
                    <a:pt x="9925923" y="4271065"/>
                  </a:lnTo>
                  <a:lnTo>
                    <a:pt x="9919401" y="4321621"/>
                  </a:lnTo>
                  <a:lnTo>
                    <a:pt x="9912375" y="4372018"/>
                  </a:lnTo>
                  <a:lnTo>
                    <a:pt x="9904848" y="4422253"/>
                  </a:lnTo>
                  <a:lnTo>
                    <a:pt x="9896822" y="4472323"/>
                  </a:lnTo>
                  <a:lnTo>
                    <a:pt x="9888300" y="4522225"/>
                  </a:lnTo>
                  <a:lnTo>
                    <a:pt x="9879284" y="4571957"/>
                  </a:lnTo>
                  <a:lnTo>
                    <a:pt x="9869777" y="4621517"/>
                  </a:lnTo>
                  <a:lnTo>
                    <a:pt x="9859782" y="4670902"/>
                  </a:lnTo>
                  <a:lnTo>
                    <a:pt x="9849301" y="4720109"/>
                  </a:lnTo>
                  <a:lnTo>
                    <a:pt x="9838337" y="4769135"/>
                  </a:lnTo>
                  <a:lnTo>
                    <a:pt x="9826893" y="4817978"/>
                  </a:lnTo>
                  <a:lnTo>
                    <a:pt x="9814970" y="4866636"/>
                  </a:lnTo>
                  <a:lnTo>
                    <a:pt x="9802572" y="4915105"/>
                  </a:lnTo>
                  <a:lnTo>
                    <a:pt x="9789702" y="4963383"/>
                  </a:lnTo>
                  <a:lnTo>
                    <a:pt x="9776361" y="5011468"/>
                  </a:lnTo>
                  <a:lnTo>
                    <a:pt x="9762553" y="5059356"/>
                  </a:lnTo>
                  <a:lnTo>
                    <a:pt x="9748280" y="5107046"/>
                  </a:lnTo>
                  <a:lnTo>
                    <a:pt x="9733545" y="5154534"/>
                  </a:lnTo>
                  <a:lnTo>
                    <a:pt x="9718351" y="5201819"/>
                  </a:lnTo>
                  <a:lnTo>
                    <a:pt x="9702699" y="5248896"/>
                  </a:lnTo>
                  <a:lnTo>
                    <a:pt x="9686593" y="5295765"/>
                  </a:lnTo>
                  <a:lnTo>
                    <a:pt x="9670035" y="5342421"/>
                  </a:lnTo>
                  <a:lnTo>
                    <a:pt x="9653029" y="5388863"/>
                  </a:lnTo>
                  <a:lnTo>
                    <a:pt x="9635575" y="5435088"/>
                  </a:lnTo>
                  <a:lnTo>
                    <a:pt x="9617678" y="5481094"/>
                  </a:lnTo>
                  <a:lnTo>
                    <a:pt x="9599339" y="5526876"/>
                  </a:lnTo>
                  <a:lnTo>
                    <a:pt x="9580562" y="5572434"/>
                  </a:lnTo>
                  <a:lnTo>
                    <a:pt x="9561349" y="5617765"/>
                  </a:lnTo>
                  <a:lnTo>
                    <a:pt x="9541702" y="5662865"/>
                  </a:lnTo>
                  <a:lnTo>
                    <a:pt x="9521625" y="5707732"/>
                  </a:lnTo>
                  <a:lnTo>
                    <a:pt x="9501119" y="5752364"/>
                  </a:lnTo>
                  <a:lnTo>
                    <a:pt x="9480188" y="5796758"/>
                  </a:lnTo>
                  <a:lnTo>
                    <a:pt x="9458834" y="5840911"/>
                  </a:lnTo>
                  <a:lnTo>
                    <a:pt x="9437059" y="5884821"/>
                  </a:lnTo>
                  <a:lnTo>
                    <a:pt x="9414867" y="5928485"/>
                  </a:lnTo>
                  <a:lnTo>
                    <a:pt x="9392259" y="5971901"/>
                  </a:lnTo>
                  <a:lnTo>
                    <a:pt x="9369239" y="6015065"/>
                  </a:lnTo>
                  <a:lnTo>
                    <a:pt x="9345810" y="6057976"/>
                  </a:lnTo>
                  <a:lnTo>
                    <a:pt x="9321973" y="6100630"/>
                  </a:lnTo>
                  <a:lnTo>
                    <a:pt x="9297731" y="6143025"/>
                  </a:lnTo>
                  <a:lnTo>
                    <a:pt x="9273087" y="6185159"/>
                  </a:lnTo>
                  <a:lnTo>
                    <a:pt x="9248044" y="6227028"/>
                  </a:lnTo>
                  <a:lnTo>
                    <a:pt x="9222604" y="6268631"/>
                  </a:lnTo>
                  <a:lnTo>
                    <a:pt x="9196770" y="6309964"/>
                  </a:lnTo>
                  <a:lnTo>
                    <a:pt x="9170544" y="6351025"/>
                  </a:lnTo>
                  <a:lnTo>
                    <a:pt x="9143929" y="6391811"/>
                  </a:lnTo>
                  <a:lnTo>
                    <a:pt x="9116928" y="6432320"/>
                  </a:lnTo>
                  <a:lnTo>
                    <a:pt x="9089544" y="6472549"/>
                  </a:lnTo>
                  <a:lnTo>
                    <a:pt x="9061778" y="6512496"/>
                  </a:lnTo>
                  <a:lnTo>
                    <a:pt x="9033633" y="6552157"/>
                  </a:lnTo>
                  <a:lnTo>
                    <a:pt x="9005113" y="6591531"/>
                  </a:lnTo>
                  <a:lnTo>
                    <a:pt x="8976220" y="6630614"/>
                  </a:lnTo>
                  <a:lnTo>
                    <a:pt x="8946956" y="6669404"/>
                  </a:lnTo>
                  <a:lnTo>
                    <a:pt x="8917324" y="6707899"/>
                  </a:lnTo>
                  <a:lnTo>
                    <a:pt x="8887326" y="6746095"/>
                  </a:lnTo>
                  <a:lnTo>
                    <a:pt x="8856966" y="6783990"/>
                  </a:lnTo>
                  <a:lnTo>
                    <a:pt x="8826246" y="6821582"/>
                  </a:lnTo>
                  <a:lnTo>
                    <a:pt x="8794750" y="6857999"/>
                  </a:lnTo>
                  <a:lnTo>
                    <a:pt x="1169162" y="6857999"/>
                  </a:lnTo>
                  <a:lnTo>
                    <a:pt x="1137666" y="6821582"/>
                  </a:lnTo>
                  <a:lnTo>
                    <a:pt x="1106945" y="6783990"/>
                  </a:lnTo>
                  <a:lnTo>
                    <a:pt x="1076585" y="6746095"/>
                  </a:lnTo>
                  <a:lnTo>
                    <a:pt x="1046587" y="6707899"/>
                  </a:lnTo>
                  <a:lnTo>
                    <a:pt x="1016955" y="6669404"/>
                  </a:lnTo>
                  <a:lnTo>
                    <a:pt x="987691" y="6630614"/>
                  </a:lnTo>
                  <a:lnTo>
                    <a:pt x="958798" y="6591531"/>
                  </a:lnTo>
                  <a:lnTo>
                    <a:pt x="930278" y="6552157"/>
                  </a:lnTo>
                  <a:lnTo>
                    <a:pt x="902133" y="6512496"/>
                  </a:lnTo>
                  <a:lnTo>
                    <a:pt x="874367" y="6472549"/>
                  </a:lnTo>
                  <a:lnTo>
                    <a:pt x="846983" y="6432320"/>
                  </a:lnTo>
                  <a:lnTo>
                    <a:pt x="819982" y="6391811"/>
                  </a:lnTo>
                  <a:lnTo>
                    <a:pt x="793367" y="6351025"/>
                  </a:lnTo>
                  <a:lnTo>
                    <a:pt x="767141" y="6309964"/>
                  </a:lnTo>
                  <a:lnTo>
                    <a:pt x="741307" y="6268631"/>
                  </a:lnTo>
                  <a:lnTo>
                    <a:pt x="715867" y="6227028"/>
                  </a:lnTo>
                  <a:lnTo>
                    <a:pt x="690824" y="6185159"/>
                  </a:lnTo>
                  <a:lnTo>
                    <a:pt x="666180" y="6143025"/>
                  </a:lnTo>
                  <a:lnTo>
                    <a:pt x="641938" y="6100630"/>
                  </a:lnTo>
                  <a:lnTo>
                    <a:pt x="618101" y="6057976"/>
                  </a:lnTo>
                  <a:lnTo>
                    <a:pt x="594672" y="6015065"/>
                  </a:lnTo>
                  <a:lnTo>
                    <a:pt x="571652" y="5971901"/>
                  </a:lnTo>
                  <a:lnTo>
                    <a:pt x="549044" y="5928485"/>
                  </a:lnTo>
                  <a:lnTo>
                    <a:pt x="526852" y="5884821"/>
                  </a:lnTo>
                  <a:lnTo>
                    <a:pt x="505077" y="5840911"/>
                  </a:lnTo>
                  <a:lnTo>
                    <a:pt x="483723" y="5796758"/>
                  </a:lnTo>
                  <a:lnTo>
                    <a:pt x="462792" y="5752364"/>
                  </a:lnTo>
                  <a:lnTo>
                    <a:pt x="442286" y="5707732"/>
                  </a:lnTo>
                  <a:lnTo>
                    <a:pt x="422209" y="5662865"/>
                  </a:lnTo>
                  <a:lnTo>
                    <a:pt x="402562" y="5617765"/>
                  </a:lnTo>
                  <a:lnTo>
                    <a:pt x="383349" y="5572434"/>
                  </a:lnTo>
                  <a:lnTo>
                    <a:pt x="364572" y="5526876"/>
                  </a:lnTo>
                  <a:lnTo>
                    <a:pt x="346233" y="5481094"/>
                  </a:lnTo>
                  <a:lnTo>
                    <a:pt x="328336" y="5435088"/>
                  </a:lnTo>
                  <a:lnTo>
                    <a:pt x="310882" y="5388863"/>
                  </a:lnTo>
                  <a:lnTo>
                    <a:pt x="293876" y="5342421"/>
                  </a:lnTo>
                  <a:lnTo>
                    <a:pt x="277318" y="5295765"/>
                  </a:lnTo>
                  <a:lnTo>
                    <a:pt x="261212" y="5248896"/>
                  </a:lnTo>
                  <a:lnTo>
                    <a:pt x="245560" y="5201819"/>
                  </a:lnTo>
                  <a:lnTo>
                    <a:pt x="230366" y="5154534"/>
                  </a:lnTo>
                  <a:lnTo>
                    <a:pt x="215631" y="5107046"/>
                  </a:lnTo>
                  <a:lnTo>
                    <a:pt x="201358" y="5059356"/>
                  </a:lnTo>
                  <a:lnTo>
                    <a:pt x="187550" y="5011468"/>
                  </a:lnTo>
                  <a:lnTo>
                    <a:pt x="174209" y="4963383"/>
                  </a:lnTo>
                  <a:lnTo>
                    <a:pt x="161339" y="4915105"/>
                  </a:lnTo>
                  <a:lnTo>
                    <a:pt x="148941" y="4866636"/>
                  </a:lnTo>
                  <a:lnTo>
                    <a:pt x="137018" y="4817978"/>
                  </a:lnTo>
                  <a:lnTo>
                    <a:pt x="125574" y="4769135"/>
                  </a:lnTo>
                  <a:lnTo>
                    <a:pt x="114610" y="4720109"/>
                  </a:lnTo>
                  <a:lnTo>
                    <a:pt x="104129" y="4670902"/>
                  </a:lnTo>
                  <a:lnTo>
                    <a:pt x="94134" y="4621517"/>
                  </a:lnTo>
                  <a:lnTo>
                    <a:pt x="84627" y="4571957"/>
                  </a:lnTo>
                  <a:lnTo>
                    <a:pt x="75611" y="4522225"/>
                  </a:lnTo>
                  <a:lnTo>
                    <a:pt x="67089" y="4472323"/>
                  </a:lnTo>
                  <a:lnTo>
                    <a:pt x="59063" y="4422253"/>
                  </a:lnTo>
                  <a:lnTo>
                    <a:pt x="51536" y="4372018"/>
                  </a:lnTo>
                  <a:lnTo>
                    <a:pt x="44510" y="4321621"/>
                  </a:lnTo>
                  <a:lnTo>
                    <a:pt x="37988" y="4271065"/>
                  </a:lnTo>
                  <a:lnTo>
                    <a:pt x="31973" y="4220352"/>
                  </a:lnTo>
                  <a:lnTo>
                    <a:pt x="26468" y="4169485"/>
                  </a:lnTo>
                  <a:lnTo>
                    <a:pt x="21474" y="4118466"/>
                  </a:lnTo>
                  <a:lnTo>
                    <a:pt x="16995" y="4067297"/>
                  </a:lnTo>
                  <a:lnTo>
                    <a:pt x="13033" y="4015983"/>
                  </a:lnTo>
                  <a:lnTo>
                    <a:pt x="9591" y="3964524"/>
                  </a:lnTo>
                  <a:lnTo>
                    <a:pt x="6671" y="3912925"/>
                  </a:lnTo>
                  <a:lnTo>
                    <a:pt x="4276" y="3861187"/>
                  </a:lnTo>
                  <a:lnTo>
                    <a:pt x="2409" y="3809313"/>
                  </a:lnTo>
                  <a:lnTo>
                    <a:pt x="1072" y="3757305"/>
                  </a:lnTo>
                  <a:lnTo>
                    <a:pt x="268" y="3705167"/>
                  </a:lnTo>
                  <a:lnTo>
                    <a:pt x="0" y="3652901"/>
                  </a:lnTo>
                  <a:lnTo>
                    <a:pt x="267" y="3600723"/>
                  </a:lnTo>
                  <a:lnTo>
                    <a:pt x="1068" y="3548674"/>
                  </a:lnTo>
                  <a:lnTo>
                    <a:pt x="2400" y="3496755"/>
                  </a:lnTo>
                  <a:lnTo>
                    <a:pt x="4261" y="3444969"/>
                  </a:lnTo>
                  <a:lnTo>
                    <a:pt x="6647" y="3393318"/>
                  </a:lnTo>
                  <a:lnTo>
                    <a:pt x="9556" y="3341806"/>
                  </a:lnTo>
                  <a:lnTo>
                    <a:pt x="12986" y="3290435"/>
                  </a:lnTo>
                  <a:lnTo>
                    <a:pt x="16933" y="3239208"/>
                  </a:lnTo>
                  <a:lnTo>
                    <a:pt x="21396" y="3188126"/>
                  </a:lnTo>
                  <a:lnTo>
                    <a:pt x="26372" y="3137193"/>
                  </a:lnTo>
                  <a:lnTo>
                    <a:pt x="31858" y="3086411"/>
                  </a:lnTo>
                  <a:lnTo>
                    <a:pt x="37851" y="3035783"/>
                  </a:lnTo>
                  <a:lnTo>
                    <a:pt x="44349" y="2985312"/>
                  </a:lnTo>
                  <a:lnTo>
                    <a:pt x="51350" y="2934999"/>
                  </a:lnTo>
                  <a:lnTo>
                    <a:pt x="58850" y="2884849"/>
                  </a:lnTo>
                  <a:lnTo>
                    <a:pt x="66848" y="2834862"/>
                  </a:lnTo>
                  <a:lnTo>
                    <a:pt x="75339" y="2785043"/>
                  </a:lnTo>
                  <a:lnTo>
                    <a:pt x="84323" y="2735392"/>
                  </a:lnTo>
                  <a:lnTo>
                    <a:pt x="93796" y="2685914"/>
                  </a:lnTo>
                  <a:lnTo>
                    <a:pt x="103756" y="2636610"/>
                  </a:lnTo>
                  <a:lnTo>
                    <a:pt x="114200" y="2587484"/>
                  </a:lnTo>
                  <a:lnTo>
                    <a:pt x="125125" y="2538538"/>
                  </a:lnTo>
                  <a:lnTo>
                    <a:pt x="136529" y="2489774"/>
                  </a:lnTo>
                  <a:lnTo>
                    <a:pt x="148410" y="2441194"/>
                  </a:lnTo>
                  <a:lnTo>
                    <a:pt x="160764" y="2392803"/>
                  </a:lnTo>
                  <a:lnTo>
                    <a:pt x="173589" y="2344602"/>
                  </a:lnTo>
                  <a:lnTo>
                    <a:pt x="186883" y="2296593"/>
                  </a:lnTo>
                  <a:lnTo>
                    <a:pt x="200643" y="2248780"/>
                  </a:lnTo>
                  <a:lnTo>
                    <a:pt x="214866" y="2201165"/>
                  </a:lnTo>
                  <a:lnTo>
                    <a:pt x="229550" y="2153751"/>
                  </a:lnTo>
                  <a:lnTo>
                    <a:pt x="244692" y="2106540"/>
                  </a:lnTo>
                  <a:lnTo>
                    <a:pt x="260289" y="2059535"/>
                  </a:lnTo>
                  <a:lnTo>
                    <a:pt x="276339" y="2012738"/>
                  </a:lnTo>
                  <a:lnTo>
                    <a:pt x="292839" y="1966152"/>
                  </a:lnTo>
                  <a:lnTo>
                    <a:pt x="309788" y="1919779"/>
                  </a:lnTo>
                  <a:lnTo>
                    <a:pt x="327181" y="1873623"/>
                  </a:lnTo>
                  <a:lnTo>
                    <a:pt x="345017" y="1827686"/>
                  </a:lnTo>
                  <a:lnTo>
                    <a:pt x="363292" y="1781970"/>
                  </a:lnTo>
                  <a:lnTo>
                    <a:pt x="382005" y="1736478"/>
                  </a:lnTo>
                  <a:lnTo>
                    <a:pt x="401153" y="1691213"/>
                  </a:lnTo>
                  <a:lnTo>
                    <a:pt x="420732" y="1646177"/>
                  </a:lnTo>
                  <a:lnTo>
                    <a:pt x="440741" y="1601372"/>
                  </a:lnTo>
                  <a:lnTo>
                    <a:pt x="461177" y="1556802"/>
                  </a:lnTo>
                  <a:lnTo>
                    <a:pt x="482038" y="1512469"/>
                  </a:lnTo>
                  <a:lnTo>
                    <a:pt x="503319" y="1468376"/>
                  </a:lnTo>
                  <a:lnTo>
                    <a:pt x="525021" y="1424525"/>
                  </a:lnTo>
                  <a:lnTo>
                    <a:pt x="547138" y="1380918"/>
                  </a:lnTo>
                  <a:lnTo>
                    <a:pt x="569669" y="1337559"/>
                  </a:lnTo>
                  <a:lnTo>
                    <a:pt x="592612" y="1294450"/>
                  </a:lnTo>
                  <a:lnTo>
                    <a:pt x="615963" y="1251593"/>
                  </a:lnTo>
                  <a:lnTo>
                    <a:pt x="639721" y="1208992"/>
                  </a:lnTo>
                  <a:lnTo>
                    <a:pt x="663881" y="1166648"/>
                  </a:lnTo>
                  <a:lnTo>
                    <a:pt x="688443" y="1124565"/>
                  </a:lnTo>
                  <a:lnTo>
                    <a:pt x="713403" y="1082745"/>
                  </a:lnTo>
                  <a:lnTo>
                    <a:pt x="738759" y="1041190"/>
                  </a:lnTo>
                  <a:lnTo>
                    <a:pt x="764507" y="999904"/>
                  </a:lnTo>
                  <a:lnTo>
                    <a:pt x="790646" y="958888"/>
                  </a:lnTo>
                  <a:lnTo>
                    <a:pt x="817173" y="918146"/>
                  </a:lnTo>
                  <a:lnTo>
                    <a:pt x="844086" y="877679"/>
                  </a:lnTo>
                  <a:lnTo>
                    <a:pt x="871381" y="837491"/>
                  </a:lnTo>
                  <a:lnTo>
                    <a:pt x="899056" y="797584"/>
                  </a:lnTo>
                  <a:lnTo>
                    <a:pt x="927108" y="757961"/>
                  </a:lnTo>
                  <a:lnTo>
                    <a:pt x="955535" y="718625"/>
                  </a:lnTo>
                  <a:lnTo>
                    <a:pt x="984335" y="679577"/>
                  </a:lnTo>
                  <a:lnTo>
                    <a:pt x="1013504" y="640821"/>
                  </a:lnTo>
                  <a:lnTo>
                    <a:pt x="1043040" y="602359"/>
                  </a:lnTo>
                  <a:lnTo>
                    <a:pt x="1072941" y="564194"/>
                  </a:lnTo>
                  <a:lnTo>
                    <a:pt x="1103204" y="526328"/>
                  </a:lnTo>
                  <a:lnTo>
                    <a:pt x="1133825" y="488764"/>
                  </a:lnTo>
                  <a:lnTo>
                    <a:pt x="1164804" y="451504"/>
                  </a:lnTo>
                  <a:lnTo>
                    <a:pt x="1196136" y="414552"/>
                  </a:lnTo>
                  <a:lnTo>
                    <a:pt x="1227820" y="377909"/>
                  </a:lnTo>
                  <a:lnTo>
                    <a:pt x="1259853" y="341579"/>
                  </a:lnTo>
                  <a:lnTo>
                    <a:pt x="1292232" y="305564"/>
                  </a:lnTo>
                  <a:lnTo>
                    <a:pt x="1324955" y="269866"/>
                  </a:lnTo>
                  <a:lnTo>
                    <a:pt x="1358018" y="234488"/>
                  </a:lnTo>
                  <a:lnTo>
                    <a:pt x="1391420" y="199433"/>
                  </a:lnTo>
                  <a:lnTo>
                    <a:pt x="1425158" y="164703"/>
                  </a:lnTo>
                  <a:lnTo>
                    <a:pt x="1459230" y="130301"/>
                  </a:lnTo>
                  <a:lnTo>
                    <a:pt x="1595882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EEEE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8"/>
            <p:cNvSpPr/>
            <p:nvPr/>
          </p:nvSpPr>
          <p:spPr>
            <a:xfrm>
              <a:off x="1121663" y="0"/>
              <a:ext cx="9949180" cy="6858000"/>
            </a:xfrm>
            <a:custGeom>
              <a:rect b="b" l="l" r="r" t="t"/>
              <a:pathLst>
                <a:path extrusionOk="0" h="6858000" w="9949180">
                  <a:moveTo>
                    <a:pt x="8355203" y="0"/>
                  </a:moveTo>
                  <a:lnTo>
                    <a:pt x="1593469" y="0"/>
                  </a:lnTo>
                  <a:lnTo>
                    <a:pt x="1456944" y="130301"/>
                  </a:lnTo>
                  <a:lnTo>
                    <a:pt x="1422925" y="164703"/>
                  </a:lnTo>
                  <a:lnTo>
                    <a:pt x="1389239" y="199433"/>
                  </a:lnTo>
                  <a:lnTo>
                    <a:pt x="1355889" y="234488"/>
                  </a:lnTo>
                  <a:lnTo>
                    <a:pt x="1322877" y="269866"/>
                  </a:lnTo>
                  <a:lnTo>
                    <a:pt x="1290205" y="305564"/>
                  </a:lnTo>
                  <a:lnTo>
                    <a:pt x="1257876" y="341579"/>
                  </a:lnTo>
                  <a:lnTo>
                    <a:pt x="1225893" y="377909"/>
                  </a:lnTo>
                  <a:lnTo>
                    <a:pt x="1194259" y="414552"/>
                  </a:lnTo>
                  <a:lnTo>
                    <a:pt x="1162975" y="451504"/>
                  </a:lnTo>
                  <a:lnTo>
                    <a:pt x="1132045" y="488764"/>
                  </a:lnTo>
                  <a:lnTo>
                    <a:pt x="1101470" y="526328"/>
                  </a:lnTo>
                  <a:lnTo>
                    <a:pt x="1071255" y="564194"/>
                  </a:lnTo>
                  <a:lnTo>
                    <a:pt x="1041401" y="602359"/>
                  </a:lnTo>
                  <a:lnTo>
                    <a:pt x="1011911" y="640821"/>
                  </a:lnTo>
                  <a:lnTo>
                    <a:pt x="982787" y="679577"/>
                  </a:lnTo>
                  <a:lnTo>
                    <a:pt x="954032" y="718625"/>
                  </a:lnTo>
                  <a:lnTo>
                    <a:pt x="925650" y="757961"/>
                  </a:lnTo>
                  <a:lnTo>
                    <a:pt x="897641" y="797584"/>
                  </a:lnTo>
                  <a:lnTo>
                    <a:pt x="870009" y="837491"/>
                  </a:lnTo>
                  <a:lnTo>
                    <a:pt x="842757" y="877679"/>
                  </a:lnTo>
                  <a:lnTo>
                    <a:pt x="815887" y="918146"/>
                  </a:lnTo>
                  <a:lnTo>
                    <a:pt x="789401" y="958888"/>
                  </a:lnTo>
                  <a:lnTo>
                    <a:pt x="763303" y="999904"/>
                  </a:lnTo>
                  <a:lnTo>
                    <a:pt x="737595" y="1041190"/>
                  </a:lnTo>
                  <a:lnTo>
                    <a:pt x="712279" y="1082745"/>
                  </a:lnTo>
                  <a:lnTo>
                    <a:pt x="687358" y="1124565"/>
                  </a:lnTo>
                  <a:lnTo>
                    <a:pt x="662835" y="1166648"/>
                  </a:lnTo>
                  <a:lnTo>
                    <a:pt x="638712" y="1208992"/>
                  </a:lnTo>
                  <a:lnTo>
                    <a:pt x="614991" y="1251593"/>
                  </a:lnTo>
                  <a:lnTo>
                    <a:pt x="591677" y="1294450"/>
                  </a:lnTo>
                  <a:lnTo>
                    <a:pt x="568770" y="1337559"/>
                  </a:lnTo>
                  <a:lnTo>
                    <a:pt x="546274" y="1380918"/>
                  </a:lnTo>
                  <a:lnTo>
                    <a:pt x="524191" y="1424525"/>
                  </a:lnTo>
                  <a:lnTo>
                    <a:pt x="502525" y="1468376"/>
                  </a:lnTo>
                  <a:lnTo>
                    <a:pt x="481276" y="1512469"/>
                  </a:lnTo>
                  <a:lnTo>
                    <a:pt x="460449" y="1556802"/>
                  </a:lnTo>
                  <a:lnTo>
                    <a:pt x="440045" y="1601372"/>
                  </a:lnTo>
                  <a:lnTo>
                    <a:pt x="420067" y="1646177"/>
                  </a:lnTo>
                  <a:lnTo>
                    <a:pt x="400518" y="1691213"/>
                  </a:lnTo>
                  <a:lnTo>
                    <a:pt x="381401" y="1736478"/>
                  </a:lnTo>
                  <a:lnTo>
                    <a:pt x="362717" y="1781970"/>
                  </a:lnTo>
                  <a:lnTo>
                    <a:pt x="344471" y="1827686"/>
                  </a:lnTo>
                  <a:lnTo>
                    <a:pt x="326663" y="1873623"/>
                  </a:lnTo>
                  <a:lnTo>
                    <a:pt x="309297" y="1919779"/>
                  </a:lnTo>
                  <a:lnTo>
                    <a:pt x="292376" y="1966152"/>
                  </a:lnTo>
                  <a:lnTo>
                    <a:pt x="275901" y="2012738"/>
                  </a:lnTo>
                  <a:lnTo>
                    <a:pt x="259877" y="2059535"/>
                  </a:lnTo>
                  <a:lnTo>
                    <a:pt x="244304" y="2106540"/>
                  </a:lnTo>
                  <a:lnTo>
                    <a:pt x="229186" y="2153751"/>
                  </a:lnTo>
                  <a:lnTo>
                    <a:pt x="214526" y="2201165"/>
                  </a:lnTo>
                  <a:lnTo>
                    <a:pt x="200325" y="2248780"/>
                  </a:lnTo>
                  <a:lnTo>
                    <a:pt x="186587" y="2296593"/>
                  </a:lnTo>
                  <a:lnTo>
                    <a:pt x="173314" y="2344602"/>
                  </a:lnTo>
                  <a:lnTo>
                    <a:pt x="160509" y="2392803"/>
                  </a:lnTo>
                  <a:lnTo>
                    <a:pt x="148174" y="2441194"/>
                  </a:lnTo>
                  <a:lnTo>
                    <a:pt x="136313" y="2489774"/>
                  </a:lnTo>
                  <a:lnTo>
                    <a:pt x="124927" y="2538538"/>
                  </a:lnTo>
                  <a:lnTo>
                    <a:pt x="114018" y="2587484"/>
                  </a:lnTo>
                  <a:lnTo>
                    <a:pt x="103591" y="2636610"/>
                  </a:lnTo>
                  <a:lnTo>
                    <a:pt x="93647" y="2685914"/>
                  </a:lnTo>
                  <a:lnTo>
                    <a:pt x="84189" y="2735392"/>
                  </a:lnTo>
                  <a:lnTo>
                    <a:pt x="75220" y="2785043"/>
                  </a:lnTo>
                  <a:lnTo>
                    <a:pt x="66741" y="2834862"/>
                  </a:lnTo>
                  <a:lnTo>
                    <a:pt x="58757" y="2884849"/>
                  </a:lnTo>
                  <a:lnTo>
                    <a:pt x="51268" y="2934999"/>
                  </a:lnTo>
                  <a:lnTo>
                    <a:pt x="44279" y="2985312"/>
                  </a:lnTo>
                  <a:lnTo>
                    <a:pt x="37791" y="3035783"/>
                  </a:lnTo>
                  <a:lnTo>
                    <a:pt x="31807" y="3086411"/>
                  </a:lnTo>
                  <a:lnTo>
                    <a:pt x="26330" y="3137193"/>
                  </a:lnTo>
                  <a:lnTo>
                    <a:pt x="21362" y="3188126"/>
                  </a:lnTo>
                  <a:lnTo>
                    <a:pt x="16907" y="3239208"/>
                  </a:lnTo>
                  <a:lnTo>
                    <a:pt x="12965" y="3290435"/>
                  </a:lnTo>
                  <a:lnTo>
                    <a:pt x="9541" y="3341806"/>
                  </a:lnTo>
                  <a:lnTo>
                    <a:pt x="6636" y="3393318"/>
                  </a:lnTo>
                  <a:lnTo>
                    <a:pt x="4254" y="3444969"/>
                  </a:lnTo>
                  <a:lnTo>
                    <a:pt x="2397" y="3496755"/>
                  </a:lnTo>
                  <a:lnTo>
                    <a:pt x="1067" y="3548674"/>
                  </a:lnTo>
                  <a:lnTo>
                    <a:pt x="267" y="3600723"/>
                  </a:lnTo>
                  <a:lnTo>
                    <a:pt x="0" y="3652901"/>
                  </a:lnTo>
                  <a:lnTo>
                    <a:pt x="268" y="3705167"/>
                  </a:lnTo>
                  <a:lnTo>
                    <a:pt x="1071" y="3757305"/>
                  </a:lnTo>
                  <a:lnTo>
                    <a:pt x="2406" y="3809313"/>
                  </a:lnTo>
                  <a:lnTo>
                    <a:pt x="4270" y="3861187"/>
                  </a:lnTo>
                  <a:lnTo>
                    <a:pt x="6661" y="3912925"/>
                  </a:lnTo>
                  <a:lnTo>
                    <a:pt x="9577" y="3964524"/>
                  </a:lnTo>
                  <a:lnTo>
                    <a:pt x="13014" y="4015983"/>
                  </a:lnTo>
                  <a:lnTo>
                    <a:pt x="16970" y="4067297"/>
                  </a:lnTo>
                  <a:lnTo>
                    <a:pt x="21442" y="4118466"/>
                  </a:lnTo>
                  <a:lnTo>
                    <a:pt x="26428" y="4169485"/>
                  </a:lnTo>
                  <a:lnTo>
                    <a:pt x="31926" y="4220352"/>
                  </a:lnTo>
                  <a:lnTo>
                    <a:pt x="37931" y="4271065"/>
                  </a:lnTo>
                  <a:lnTo>
                    <a:pt x="44443" y="4321621"/>
                  </a:lnTo>
                  <a:lnTo>
                    <a:pt x="51458" y="4372018"/>
                  </a:lnTo>
                  <a:lnTo>
                    <a:pt x="58974" y="4422253"/>
                  </a:lnTo>
                  <a:lnTo>
                    <a:pt x="66988" y="4472323"/>
                  </a:lnTo>
                  <a:lnTo>
                    <a:pt x="75497" y="4522225"/>
                  </a:lnTo>
                  <a:lnTo>
                    <a:pt x="84499" y="4571957"/>
                  </a:lnTo>
                  <a:lnTo>
                    <a:pt x="93992" y="4621517"/>
                  </a:lnTo>
                  <a:lnTo>
                    <a:pt x="103972" y="4670902"/>
                  </a:lnTo>
                  <a:lnTo>
                    <a:pt x="114437" y="4720109"/>
                  </a:lnTo>
                  <a:lnTo>
                    <a:pt x="125384" y="4769135"/>
                  </a:lnTo>
                  <a:lnTo>
                    <a:pt x="136811" y="4817978"/>
                  </a:lnTo>
                  <a:lnTo>
                    <a:pt x="148716" y="4866636"/>
                  </a:lnTo>
                  <a:lnTo>
                    <a:pt x="161095" y="4915105"/>
                  </a:lnTo>
                  <a:lnTo>
                    <a:pt x="173946" y="4963383"/>
                  </a:lnTo>
                  <a:lnTo>
                    <a:pt x="187266" y="5011468"/>
                  </a:lnTo>
                  <a:lnTo>
                    <a:pt x="201053" y="5059356"/>
                  </a:lnTo>
                  <a:lnTo>
                    <a:pt x="215304" y="5107046"/>
                  </a:lnTo>
                  <a:lnTo>
                    <a:pt x="230016" y="5154534"/>
                  </a:lnTo>
                  <a:lnTo>
                    <a:pt x="245187" y="5201819"/>
                  </a:lnTo>
                  <a:lnTo>
                    <a:pt x="260815" y="5248896"/>
                  </a:lnTo>
                  <a:lnTo>
                    <a:pt x="276896" y="5295765"/>
                  </a:lnTo>
                  <a:lnTo>
                    <a:pt x="293428" y="5342421"/>
                  </a:lnTo>
                  <a:lnTo>
                    <a:pt x="310409" y="5388863"/>
                  </a:lnTo>
                  <a:lnTo>
                    <a:pt x="327835" y="5435088"/>
                  </a:lnTo>
                  <a:lnTo>
                    <a:pt x="345705" y="5481094"/>
                  </a:lnTo>
                  <a:lnTo>
                    <a:pt x="364015" y="5526876"/>
                  </a:lnTo>
                  <a:lnTo>
                    <a:pt x="382763" y="5572434"/>
                  </a:lnTo>
                  <a:lnTo>
                    <a:pt x="401947" y="5617765"/>
                  </a:lnTo>
                  <a:lnTo>
                    <a:pt x="421563" y="5662865"/>
                  </a:lnTo>
                  <a:lnTo>
                    <a:pt x="441609" y="5707732"/>
                  </a:lnTo>
                  <a:lnTo>
                    <a:pt x="462083" y="5752364"/>
                  </a:lnTo>
                  <a:lnTo>
                    <a:pt x="482981" y="5796758"/>
                  </a:lnTo>
                  <a:lnTo>
                    <a:pt x="504302" y="5840911"/>
                  </a:lnTo>
                  <a:lnTo>
                    <a:pt x="526043" y="5884821"/>
                  </a:lnTo>
                  <a:lnTo>
                    <a:pt x="548201" y="5928485"/>
                  </a:lnTo>
                  <a:lnTo>
                    <a:pt x="570773" y="5971901"/>
                  </a:lnTo>
                  <a:lnTo>
                    <a:pt x="593756" y="6015065"/>
                  </a:lnTo>
                  <a:lnTo>
                    <a:pt x="617149" y="6057976"/>
                  </a:lnTo>
                  <a:lnTo>
                    <a:pt x="640949" y="6100630"/>
                  </a:lnTo>
                  <a:lnTo>
                    <a:pt x="665153" y="6143025"/>
                  </a:lnTo>
                  <a:lnTo>
                    <a:pt x="689758" y="6185159"/>
                  </a:lnTo>
                  <a:lnTo>
                    <a:pt x="714761" y="6227028"/>
                  </a:lnTo>
                  <a:lnTo>
                    <a:pt x="740161" y="6268631"/>
                  </a:lnTo>
                  <a:lnTo>
                    <a:pt x="765954" y="6309964"/>
                  </a:lnTo>
                  <a:lnTo>
                    <a:pt x="792139" y="6351025"/>
                  </a:lnTo>
                  <a:lnTo>
                    <a:pt x="818711" y="6391811"/>
                  </a:lnTo>
                  <a:lnTo>
                    <a:pt x="845669" y="6432320"/>
                  </a:lnTo>
                  <a:lnTo>
                    <a:pt x="873010" y="6472549"/>
                  </a:lnTo>
                  <a:lnTo>
                    <a:pt x="900732" y="6512496"/>
                  </a:lnTo>
                  <a:lnTo>
                    <a:pt x="928832" y="6552157"/>
                  </a:lnTo>
                  <a:lnTo>
                    <a:pt x="957306" y="6591531"/>
                  </a:lnTo>
                  <a:lnTo>
                    <a:pt x="986154" y="6630614"/>
                  </a:lnTo>
                  <a:lnTo>
                    <a:pt x="1015371" y="6669404"/>
                  </a:lnTo>
                  <a:lnTo>
                    <a:pt x="1044956" y="6707899"/>
                  </a:lnTo>
                  <a:lnTo>
                    <a:pt x="1074905" y="6746095"/>
                  </a:lnTo>
                  <a:lnTo>
                    <a:pt x="1105216" y="6783990"/>
                  </a:lnTo>
                  <a:lnTo>
                    <a:pt x="1135888" y="6821582"/>
                  </a:lnTo>
                  <a:lnTo>
                    <a:pt x="1167384" y="6857999"/>
                  </a:lnTo>
                  <a:lnTo>
                    <a:pt x="8781288" y="6857999"/>
                  </a:lnTo>
                  <a:lnTo>
                    <a:pt x="8812784" y="6821582"/>
                  </a:lnTo>
                  <a:lnTo>
                    <a:pt x="8843455" y="6783990"/>
                  </a:lnTo>
                  <a:lnTo>
                    <a:pt x="8873766" y="6746095"/>
                  </a:lnTo>
                  <a:lnTo>
                    <a:pt x="8903716" y="6707899"/>
                  </a:lnTo>
                  <a:lnTo>
                    <a:pt x="8933300" y="6669404"/>
                  </a:lnTo>
                  <a:lnTo>
                    <a:pt x="8962517" y="6630614"/>
                  </a:lnTo>
                  <a:lnTo>
                    <a:pt x="8991365" y="6591531"/>
                  </a:lnTo>
                  <a:lnTo>
                    <a:pt x="9019839" y="6552157"/>
                  </a:lnTo>
                  <a:lnTo>
                    <a:pt x="9047939" y="6512496"/>
                  </a:lnTo>
                  <a:lnTo>
                    <a:pt x="9075661" y="6472549"/>
                  </a:lnTo>
                  <a:lnTo>
                    <a:pt x="9103002" y="6432320"/>
                  </a:lnTo>
                  <a:lnTo>
                    <a:pt x="9129960" y="6391811"/>
                  </a:lnTo>
                  <a:lnTo>
                    <a:pt x="9156532" y="6351025"/>
                  </a:lnTo>
                  <a:lnTo>
                    <a:pt x="9182717" y="6309964"/>
                  </a:lnTo>
                  <a:lnTo>
                    <a:pt x="9208510" y="6268631"/>
                  </a:lnTo>
                  <a:lnTo>
                    <a:pt x="9233910" y="6227028"/>
                  </a:lnTo>
                  <a:lnTo>
                    <a:pt x="9258913" y="6185159"/>
                  </a:lnTo>
                  <a:lnTo>
                    <a:pt x="9283518" y="6143025"/>
                  </a:lnTo>
                  <a:lnTo>
                    <a:pt x="9307722" y="6100630"/>
                  </a:lnTo>
                  <a:lnTo>
                    <a:pt x="9331522" y="6057976"/>
                  </a:lnTo>
                  <a:lnTo>
                    <a:pt x="9354915" y="6015065"/>
                  </a:lnTo>
                  <a:lnTo>
                    <a:pt x="9377898" y="5971901"/>
                  </a:lnTo>
                  <a:lnTo>
                    <a:pt x="9400470" y="5928485"/>
                  </a:lnTo>
                  <a:lnTo>
                    <a:pt x="9422628" y="5884821"/>
                  </a:lnTo>
                  <a:lnTo>
                    <a:pt x="9444369" y="5840911"/>
                  </a:lnTo>
                  <a:lnTo>
                    <a:pt x="9465690" y="5796758"/>
                  </a:lnTo>
                  <a:lnTo>
                    <a:pt x="9486588" y="5752364"/>
                  </a:lnTo>
                  <a:lnTo>
                    <a:pt x="9507062" y="5707732"/>
                  </a:lnTo>
                  <a:lnTo>
                    <a:pt x="9527108" y="5662865"/>
                  </a:lnTo>
                  <a:lnTo>
                    <a:pt x="9546724" y="5617765"/>
                  </a:lnTo>
                  <a:lnTo>
                    <a:pt x="9565908" y="5572434"/>
                  </a:lnTo>
                  <a:lnTo>
                    <a:pt x="9584656" y="5526876"/>
                  </a:lnTo>
                  <a:lnTo>
                    <a:pt x="9602966" y="5481094"/>
                  </a:lnTo>
                  <a:lnTo>
                    <a:pt x="9620836" y="5435088"/>
                  </a:lnTo>
                  <a:lnTo>
                    <a:pt x="9638262" y="5388863"/>
                  </a:lnTo>
                  <a:lnTo>
                    <a:pt x="9655243" y="5342421"/>
                  </a:lnTo>
                  <a:lnTo>
                    <a:pt x="9671775" y="5295765"/>
                  </a:lnTo>
                  <a:lnTo>
                    <a:pt x="9687856" y="5248896"/>
                  </a:lnTo>
                  <a:lnTo>
                    <a:pt x="9703484" y="5201819"/>
                  </a:lnTo>
                  <a:lnTo>
                    <a:pt x="9718655" y="5154534"/>
                  </a:lnTo>
                  <a:lnTo>
                    <a:pt x="9733367" y="5107046"/>
                  </a:lnTo>
                  <a:lnTo>
                    <a:pt x="9747618" y="5059356"/>
                  </a:lnTo>
                  <a:lnTo>
                    <a:pt x="9761405" y="5011468"/>
                  </a:lnTo>
                  <a:lnTo>
                    <a:pt x="9774725" y="4963383"/>
                  </a:lnTo>
                  <a:lnTo>
                    <a:pt x="9787576" y="4915105"/>
                  </a:lnTo>
                  <a:lnTo>
                    <a:pt x="9799955" y="4866636"/>
                  </a:lnTo>
                  <a:lnTo>
                    <a:pt x="9811860" y="4817978"/>
                  </a:lnTo>
                  <a:lnTo>
                    <a:pt x="9823287" y="4769135"/>
                  </a:lnTo>
                  <a:lnTo>
                    <a:pt x="9834234" y="4720109"/>
                  </a:lnTo>
                  <a:lnTo>
                    <a:pt x="9844699" y="4670902"/>
                  </a:lnTo>
                  <a:lnTo>
                    <a:pt x="9854679" y="4621517"/>
                  </a:lnTo>
                  <a:lnTo>
                    <a:pt x="9864172" y="4571957"/>
                  </a:lnTo>
                  <a:lnTo>
                    <a:pt x="9873174" y="4522225"/>
                  </a:lnTo>
                  <a:lnTo>
                    <a:pt x="9881683" y="4472323"/>
                  </a:lnTo>
                  <a:lnTo>
                    <a:pt x="9889697" y="4422253"/>
                  </a:lnTo>
                  <a:lnTo>
                    <a:pt x="9897213" y="4372018"/>
                  </a:lnTo>
                  <a:lnTo>
                    <a:pt x="9904228" y="4321621"/>
                  </a:lnTo>
                  <a:lnTo>
                    <a:pt x="9910740" y="4271065"/>
                  </a:lnTo>
                  <a:lnTo>
                    <a:pt x="9916745" y="4220352"/>
                  </a:lnTo>
                  <a:lnTo>
                    <a:pt x="9922243" y="4169485"/>
                  </a:lnTo>
                  <a:lnTo>
                    <a:pt x="9927229" y="4118466"/>
                  </a:lnTo>
                  <a:lnTo>
                    <a:pt x="9931701" y="4067297"/>
                  </a:lnTo>
                  <a:lnTo>
                    <a:pt x="9935657" y="4015983"/>
                  </a:lnTo>
                  <a:lnTo>
                    <a:pt x="9939094" y="3964524"/>
                  </a:lnTo>
                  <a:lnTo>
                    <a:pt x="9942010" y="3912925"/>
                  </a:lnTo>
                  <a:lnTo>
                    <a:pt x="9944401" y="3861187"/>
                  </a:lnTo>
                  <a:lnTo>
                    <a:pt x="9946265" y="3809313"/>
                  </a:lnTo>
                  <a:lnTo>
                    <a:pt x="9947600" y="3757305"/>
                  </a:lnTo>
                  <a:lnTo>
                    <a:pt x="9948403" y="3705167"/>
                  </a:lnTo>
                  <a:lnTo>
                    <a:pt x="9948671" y="3652901"/>
                  </a:lnTo>
                  <a:lnTo>
                    <a:pt x="9948404" y="3600723"/>
                  </a:lnTo>
                  <a:lnTo>
                    <a:pt x="9947604" y="3548674"/>
                  </a:lnTo>
                  <a:lnTo>
                    <a:pt x="9946274" y="3496755"/>
                  </a:lnTo>
                  <a:lnTo>
                    <a:pt x="9944417" y="3444969"/>
                  </a:lnTo>
                  <a:lnTo>
                    <a:pt x="9942035" y="3393318"/>
                  </a:lnTo>
                  <a:lnTo>
                    <a:pt x="9939130" y="3341806"/>
                  </a:lnTo>
                  <a:lnTo>
                    <a:pt x="9935706" y="3290435"/>
                  </a:lnTo>
                  <a:lnTo>
                    <a:pt x="9931764" y="3239208"/>
                  </a:lnTo>
                  <a:lnTo>
                    <a:pt x="9927309" y="3188126"/>
                  </a:lnTo>
                  <a:lnTo>
                    <a:pt x="9922341" y="3137193"/>
                  </a:lnTo>
                  <a:lnTo>
                    <a:pt x="9916864" y="3086411"/>
                  </a:lnTo>
                  <a:lnTo>
                    <a:pt x="9910880" y="3035783"/>
                  </a:lnTo>
                  <a:lnTo>
                    <a:pt x="9904392" y="2985312"/>
                  </a:lnTo>
                  <a:lnTo>
                    <a:pt x="9897403" y="2934999"/>
                  </a:lnTo>
                  <a:lnTo>
                    <a:pt x="9889914" y="2884849"/>
                  </a:lnTo>
                  <a:lnTo>
                    <a:pt x="9881930" y="2834862"/>
                  </a:lnTo>
                  <a:lnTo>
                    <a:pt x="9873451" y="2785043"/>
                  </a:lnTo>
                  <a:lnTo>
                    <a:pt x="9864482" y="2735392"/>
                  </a:lnTo>
                  <a:lnTo>
                    <a:pt x="9855024" y="2685914"/>
                  </a:lnTo>
                  <a:lnTo>
                    <a:pt x="9845080" y="2636610"/>
                  </a:lnTo>
                  <a:lnTo>
                    <a:pt x="9834653" y="2587484"/>
                  </a:lnTo>
                  <a:lnTo>
                    <a:pt x="9823744" y="2538538"/>
                  </a:lnTo>
                  <a:lnTo>
                    <a:pt x="9812358" y="2489774"/>
                  </a:lnTo>
                  <a:lnTo>
                    <a:pt x="9800497" y="2441194"/>
                  </a:lnTo>
                  <a:lnTo>
                    <a:pt x="9788162" y="2392803"/>
                  </a:lnTo>
                  <a:lnTo>
                    <a:pt x="9775357" y="2344602"/>
                  </a:lnTo>
                  <a:lnTo>
                    <a:pt x="9762084" y="2296593"/>
                  </a:lnTo>
                  <a:lnTo>
                    <a:pt x="9748346" y="2248780"/>
                  </a:lnTo>
                  <a:lnTo>
                    <a:pt x="9734145" y="2201165"/>
                  </a:lnTo>
                  <a:lnTo>
                    <a:pt x="9719485" y="2153751"/>
                  </a:lnTo>
                  <a:lnTo>
                    <a:pt x="9704367" y="2106540"/>
                  </a:lnTo>
                  <a:lnTo>
                    <a:pt x="9688794" y="2059535"/>
                  </a:lnTo>
                  <a:lnTo>
                    <a:pt x="9672770" y="2012738"/>
                  </a:lnTo>
                  <a:lnTo>
                    <a:pt x="9656295" y="1966152"/>
                  </a:lnTo>
                  <a:lnTo>
                    <a:pt x="9639374" y="1919779"/>
                  </a:lnTo>
                  <a:lnTo>
                    <a:pt x="9622008" y="1873623"/>
                  </a:lnTo>
                  <a:lnTo>
                    <a:pt x="9604200" y="1827686"/>
                  </a:lnTo>
                  <a:lnTo>
                    <a:pt x="9585954" y="1781970"/>
                  </a:lnTo>
                  <a:lnTo>
                    <a:pt x="9567270" y="1736478"/>
                  </a:lnTo>
                  <a:lnTo>
                    <a:pt x="9548153" y="1691213"/>
                  </a:lnTo>
                  <a:lnTo>
                    <a:pt x="9528604" y="1646177"/>
                  </a:lnTo>
                  <a:lnTo>
                    <a:pt x="9508626" y="1601372"/>
                  </a:lnTo>
                  <a:lnTo>
                    <a:pt x="9488222" y="1556802"/>
                  </a:lnTo>
                  <a:lnTo>
                    <a:pt x="9467395" y="1512469"/>
                  </a:lnTo>
                  <a:lnTo>
                    <a:pt x="9446146" y="1468376"/>
                  </a:lnTo>
                  <a:lnTo>
                    <a:pt x="9424480" y="1424525"/>
                  </a:lnTo>
                  <a:lnTo>
                    <a:pt x="9402397" y="1380918"/>
                  </a:lnTo>
                  <a:lnTo>
                    <a:pt x="9379901" y="1337559"/>
                  </a:lnTo>
                  <a:lnTo>
                    <a:pt x="9356994" y="1294450"/>
                  </a:lnTo>
                  <a:lnTo>
                    <a:pt x="9333680" y="1251593"/>
                  </a:lnTo>
                  <a:lnTo>
                    <a:pt x="9309959" y="1208992"/>
                  </a:lnTo>
                  <a:lnTo>
                    <a:pt x="9285836" y="1166648"/>
                  </a:lnTo>
                  <a:lnTo>
                    <a:pt x="9261313" y="1124565"/>
                  </a:lnTo>
                  <a:lnTo>
                    <a:pt x="9236392" y="1082745"/>
                  </a:lnTo>
                  <a:lnTo>
                    <a:pt x="9211076" y="1041190"/>
                  </a:lnTo>
                  <a:lnTo>
                    <a:pt x="9185368" y="999904"/>
                  </a:lnTo>
                  <a:lnTo>
                    <a:pt x="9159270" y="958888"/>
                  </a:lnTo>
                  <a:lnTo>
                    <a:pt x="9132784" y="918146"/>
                  </a:lnTo>
                  <a:lnTo>
                    <a:pt x="9105914" y="877679"/>
                  </a:lnTo>
                  <a:lnTo>
                    <a:pt x="9078662" y="837491"/>
                  </a:lnTo>
                  <a:lnTo>
                    <a:pt x="9051030" y="797584"/>
                  </a:lnTo>
                  <a:lnTo>
                    <a:pt x="9023021" y="757961"/>
                  </a:lnTo>
                  <a:lnTo>
                    <a:pt x="8994639" y="718625"/>
                  </a:lnTo>
                  <a:lnTo>
                    <a:pt x="8965884" y="679577"/>
                  </a:lnTo>
                  <a:lnTo>
                    <a:pt x="8936760" y="640821"/>
                  </a:lnTo>
                  <a:lnTo>
                    <a:pt x="8907270" y="602359"/>
                  </a:lnTo>
                  <a:lnTo>
                    <a:pt x="8877416" y="564194"/>
                  </a:lnTo>
                  <a:lnTo>
                    <a:pt x="8847201" y="526328"/>
                  </a:lnTo>
                  <a:lnTo>
                    <a:pt x="8816626" y="488764"/>
                  </a:lnTo>
                  <a:lnTo>
                    <a:pt x="8785696" y="451504"/>
                  </a:lnTo>
                  <a:lnTo>
                    <a:pt x="8754412" y="414552"/>
                  </a:lnTo>
                  <a:lnTo>
                    <a:pt x="8722778" y="377909"/>
                  </a:lnTo>
                  <a:lnTo>
                    <a:pt x="8690795" y="341579"/>
                  </a:lnTo>
                  <a:lnTo>
                    <a:pt x="8658466" y="305564"/>
                  </a:lnTo>
                  <a:lnTo>
                    <a:pt x="8625794" y="269866"/>
                  </a:lnTo>
                  <a:lnTo>
                    <a:pt x="8592782" y="234488"/>
                  </a:lnTo>
                  <a:lnTo>
                    <a:pt x="8559432" y="199433"/>
                  </a:lnTo>
                  <a:lnTo>
                    <a:pt x="8525746" y="164703"/>
                  </a:lnTo>
                  <a:lnTo>
                    <a:pt x="8491728" y="130301"/>
                  </a:lnTo>
                  <a:lnTo>
                    <a:pt x="83552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0" name="Google Shape;210;p8"/>
          <p:cNvSpPr txBox="1"/>
          <p:nvPr>
            <p:ph type="title"/>
          </p:nvPr>
        </p:nvSpPr>
        <p:spPr>
          <a:xfrm>
            <a:off x="4394449" y="2708525"/>
            <a:ext cx="5087700" cy="11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>
                <a:solidFill>
                  <a:srgbClr val="000000"/>
                </a:solidFill>
              </a:rPr>
              <a:t>INSIGHTS</a:t>
            </a:r>
            <a:endParaRPr sz="7200"/>
          </a:p>
        </p:txBody>
      </p:sp>
      <p:sp>
        <p:nvSpPr>
          <p:cNvPr id="211" name="Google Shape;211;p8"/>
          <p:cNvSpPr/>
          <p:nvPr/>
        </p:nvSpPr>
        <p:spPr>
          <a:xfrm>
            <a:off x="3718559" y="5524500"/>
            <a:ext cx="4754880" cy="27940"/>
          </a:xfrm>
          <a:custGeom>
            <a:rect b="b" l="l" r="r" t="t"/>
            <a:pathLst>
              <a:path extrusionOk="0" h="27939" w="4754880">
                <a:moveTo>
                  <a:pt x="4754880" y="0"/>
                </a:moveTo>
                <a:lnTo>
                  <a:pt x="0" y="0"/>
                </a:lnTo>
                <a:lnTo>
                  <a:pt x="0" y="27431"/>
                </a:lnTo>
                <a:lnTo>
                  <a:pt x="4754880" y="27431"/>
                </a:lnTo>
                <a:lnTo>
                  <a:pt x="4754880" y="0"/>
                </a:lnTo>
                <a:close/>
              </a:path>
            </a:pathLst>
          </a:custGeom>
          <a:solidFill>
            <a:srgbClr val="EC7C3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9"/>
          <p:cNvSpPr/>
          <p:nvPr/>
        </p:nvSpPr>
        <p:spPr>
          <a:xfrm>
            <a:off x="0" y="6537"/>
            <a:ext cx="5217160" cy="3987800"/>
          </a:xfrm>
          <a:custGeom>
            <a:rect b="b" l="l" r="r" t="t"/>
            <a:pathLst>
              <a:path extrusionOk="0" h="3987800" w="5217160">
                <a:moveTo>
                  <a:pt x="1220704" y="3975100"/>
                </a:moveTo>
                <a:lnTo>
                  <a:pt x="520928" y="3975100"/>
                </a:lnTo>
                <a:lnTo>
                  <a:pt x="573671" y="3987800"/>
                </a:lnTo>
                <a:lnTo>
                  <a:pt x="1171222" y="3987800"/>
                </a:lnTo>
                <a:lnTo>
                  <a:pt x="1220704" y="3975100"/>
                </a:lnTo>
                <a:close/>
              </a:path>
              <a:path extrusionOk="0" h="3987800" w="5217160">
                <a:moveTo>
                  <a:pt x="1319540" y="3962400"/>
                </a:moveTo>
                <a:lnTo>
                  <a:pt x="416160" y="3962400"/>
                </a:lnTo>
                <a:lnTo>
                  <a:pt x="468421" y="3975100"/>
                </a:lnTo>
                <a:lnTo>
                  <a:pt x="1270143" y="3975100"/>
                </a:lnTo>
                <a:lnTo>
                  <a:pt x="1319540" y="3962400"/>
                </a:lnTo>
                <a:close/>
              </a:path>
              <a:path extrusionOk="0" h="3987800" w="5217160">
                <a:moveTo>
                  <a:pt x="1516726" y="3937000"/>
                </a:moveTo>
                <a:lnTo>
                  <a:pt x="260971" y="3937000"/>
                </a:lnTo>
                <a:lnTo>
                  <a:pt x="364158" y="3962400"/>
                </a:lnTo>
                <a:lnTo>
                  <a:pt x="1418211" y="3962400"/>
                </a:lnTo>
                <a:lnTo>
                  <a:pt x="1516726" y="3937000"/>
                </a:lnTo>
                <a:close/>
              </a:path>
              <a:path extrusionOk="0" h="3987800" w="5217160">
                <a:moveTo>
                  <a:pt x="0" y="3797300"/>
                </a:moveTo>
                <a:lnTo>
                  <a:pt x="0" y="3873500"/>
                </a:lnTo>
                <a:lnTo>
                  <a:pt x="108402" y="3911600"/>
                </a:lnTo>
                <a:lnTo>
                  <a:pt x="209809" y="3937000"/>
                </a:lnTo>
                <a:lnTo>
                  <a:pt x="1565928" y="3937000"/>
                </a:lnTo>
                <a:lnTo>
                  <a:pt x="1615093" y="3924300"/>
                </a:lnTo>
                <a:lnTo>
                  <a:pt x="664301" y="3924300"/>
                </a:lnTo>
                <a:lnTo>
                  <a:pt x="612970" y="3911600"/>
                </a:lnTo>
                <a:lnTo>
                  <a:pt x="512712" y="3911600"/>
                </a:lnTo>
                <a:lnTo>
                  <a:pt x="464038" y="3898900"/>
                </a:lnTo>
                <a:lnTo>
                  <a:pt x="415582" y="3898900"/>
                </a:lnTo>
                <a:lnTo>
                  <a:pt x="367355" y="3886200"/>
                </a:lnTo>
                <a:lnTo>
                  <a:pt x="319365" y="3886200"/>
                </a:lnTo>
                <a:lnTo>
                  <a:pt x="36972" y="3810000"/>
                </a:lnTo>
                <a:lnTo>
                  <a:pt x="0" y="3797300"/>
                </a:lnTo>
                <a:close/>
              </a:path>
              <a:path extrusionOk="0" h="3987800" w="5217160">
                <a:moveTo>
                  <a:pt x="1811420" y="3886200"/>
                </a:moveTo>
                <a:lnTo>
                  <a:pt x="1378788" y="3886200"/>
                </a:lnTo>
                <a:lnTo>
                  <a:pt x="1327983" y="3898900"/>
                </a:lnTo>
                <a:lnTo>
                  <a:pt x="1277146" y="3898900"/>
                </a:lnTo>
                <a:lnTo>
                  <a:pt x="1226277" y="3911600"/>
                </a:lnTo>
                <a:lnTo>
                  <a:pt x="1124437" y="3911600"/>
                </a:lnTo>
                <a:lnTo>
                  <a:pt x="1073464" y="3924300"/>
                </a:lnTo>
                <a:lnTo>
                  <a:pt x="1664225" y="3924300"/>
                </a:lnTo>
                <a:lnTo>
                  <a:pt x="1811420" y="3886200"/>
                </a:lnTo>
                <a:close/>
              </a:path>
              <a:path extrusionOk="0" h="3987800" w="5217160">
                <a:moveTo>
                  <a:pt x="5030597" y="0"/>
                </a:moveTo>
                <a:lnTo>
                  <a:pt x="0" y="0"/>
                </a:lnTo>
                <a:lnTo>
                  <a:pt x="0" y="3644900"/>
                </a:lnTo>
                <a:lnTo>
                  <a:pt x="62870" y="3670300"/>
                </a:lnTo>
                <a:lnTo>
                  <a:pt x="545940" y="3797300"/>
                </a:lnTo>
                <a:lnTo>
                  <a:pt x="1892700" y="3797300"/>
                </a:lnTo>
                <a:lnTo>
                  <a:pt x="1863788" y="3810000"/>
                </a:lnTo>
                <a:lnTo>
                  <a:pt x="1834876" y="3810000"/>
                </a:lnTo>
                <a:lnTo>
                  <a:pt x="1805939" y="3822700"/>
                </a:lnTo>
                <a:lnTo>
                  <a:pt x="1775194" y="3822700"/>
                </a:lnTo>
                <a:lnTo>
                  <a:pt x="1744472" y="3835400"/>
                </a:lnTo>
                <a:lnTo>
                  <a:pt x="1713749" y="3835400"/>
                </a:lnTo>
                <a:lnTo>
                  <a:pt x="1683004" y="3848100"/>
                </a:lnTo>
                <a:lnTo>
                  <a:pt x="1632370" y="3848100"/>
                </a:lnTo>
                <a:lnTo>
                  <a:pt x="1531022" y="3873500"/>
                </a:lnTo>
                <a:lnTo>
                  <a:pt x="1480307" y="3873500"/>
                </a:lnTo>
                <a:lnTo>
                  <a:pt x="1429562" y="3886200"/>
                </a:lnTo>
                <a:lnTo>
                  <a:pt x="1860423" y="3886200"/>
                </a:lnTo>
                <a:lnTo>
                  <a:pt x="2536866" y="3708400"/>
                </a:lnTo>
                <a:lnTo>
                  <a:pt x="2584441" y="3683000"/>
                </a:lnTo>
                <a:lnTo>
                  <a:pt x="2726628" y="3644900"/>
                </a:lnTo>
                <a:lnTo>
                  <a:pt x="2773850" y="3619500"/>
                </a:lnTo>
                <a:lnTo>
                  <a:pt x="2868041" y="3594100"/>
                </a:lnTo>
                <a:lnTo>
                  <a:pt x="2915014" y="3568700"/>
                </a:lnTo>
                <a:lnTo>
                  <a:pt x="3008721" y="3543300"/>
                </a:lnTo>
                <a:lnTo>
                  <a:pt x="3055459" y="3517900"/>
                </a:lnTo>
                <a:lnTo>
                  <a:pt x="3102122" y="3505200"/>
                </a:lnTo>
                <a:lnTo>
                  <a:pt x="3148711" y="3479800"/>
                </a:lnTo>
                <a:lnTo>
                  <a:pt x="3195196" y="3467100"/>
                </a:lnTo>
                <a:lnTo>
                  <a:pt x="3241366" y="3441700"/>
                </a:lnTo>
                <a:lnTo>
                  <a:pt x="3286990" y="3429000"/>
                </a:lnTo>
                <a:lnTo>
                  <a:pt x="3331836" y="3403600"/>
                </a:lnTo>
                <a:lnTo>
                  <a:pt x="3375673" y="3390900"/>
                </a:lnTo>
                <a:lnTo>
                  <a:pt x="3418270" y="3365500"/>
                </a:lnTo>
                <a:lnTo>
                  <a:pt x="3459397" y="3340100"/>
                </a:lnTo>
                <a:lnTo>
                  <a:pt x="3498822" y="3327400"/>
                </a:lnTo>
                <a:lnTo>
                  <a:pt x="3536315" y="3302000"/>
                </a:lnTo>
                <a:lnTo>
                  <a:pt x="3583266" y="3263900"/>
                </a:lnTo>
                <a:lnTo>
                  <a:pt x="3628198" y="3238500"/>
                </a:lnTo>
                <a:lnTo>
                  <a:pt x="3671408" y="3213100"/>
                </a:lnTo>
                <a:lnTo>
                  <a:pt x="3713195" y="3175000"/>
                </a:lnTo>
                <a:lnTo>
                  <a:pt x="3753855" y="3149600"/>
                </a:lnTo>
                <a:lnTo>
                  <a:pt x="3793686" y="3124200"/>
                </a:lnTo>
                <a:lnTo>
                  <a:pt x="3832987" y="3086100"/>
                </a:lnTo>
                <a:lnTo>
                  <a:pt x="3910420" y="3035300"/>
                </a:lnTo>
                <a:lnTo>
                  <a:pt x="3948546" y="2997200"/>
                </a:lnTo>
                <a:lnTo>
                  <a:pt x="3986237" y="2971800"/>
                </a:lnTo>
                <a:lnTo>
                  <a:pt x="4023461" y="2933700"/>
                </a:lnTo>
                <a:lnTo>
                  <a:pt x="3907154" y="2933700"/>
                </a:lnTo>
                <a:lnTo>
                  <a:pt x="3944863" y="2908300"/>
                </a:lnTo>
                <a:lnTo>
                  <a:pt x="3982093" y="2870200"/>
                </a:lnTo>
                <a:lnTo>
                  <a:pt x="4018837" y="2832100"/>
                </a:lnTo>
                <a:lnTo>
                  <a:pt x="4055088" y="2794000"/>
                </a:lnTo>
                <a:lnTo>
                  <a:pt x="4090838" y="2755900"/>
                </a:lnTo>
                <a:lnTo>
                  <a:pt x="4126079" y="2730500"/>
                </a:lnTo>
                <a:lnTo>
                  <a:pt x="4160803" y="2692400"/>
                </a:lnTo>
                <a:lnTo>
                  <a:pt x="4195003" y="2654300"/>
                </a:lnTo>
                <a:lnTo>
                  <a:pt x="4228671" y="2616200"/>
                </a:lnTo>
                <a:lnTo>
                  <a:pt x="4261800" y="2578100"/>
                </a:lnTo>
                <a:lnTo>
                  <a:pt x="4294381" y="2540000"/>
                </a:lnTo>
                <a:lnTo>
                  <a:pt x="4326406" y="2501900"/>
                </a:lnTo>
                <a:lnTo>
                  <a:pt x="4357869" y="2463800"/>
                </a:lnTo>
                <a:lnTo>
                  <a:pt x="4388762" y="2425700"/>
                </a:lnTo>
                <a:lnTo>
                  <a:pt x="4419076" y="2387600"/>
                </a:lnTo>
                <a:lnTo>
                  <a:pt x="4448804" y="2336800"/>
                </a:lnTo>
                <a:lnTo>
                  <a:pt x="4477939" y="2298700"/>
                </a:lnTo>
                <a:lnTo>
                  <a:pt x="4506472" y="2260600"/>
                </a:lnTo>
                <a:lnTo>
                  <a:pt x="4534396" y="2222500"/>
                </a:lnTo>
                <a:lnTo>
                  <a:pt x="4561704" y="2171700"/>
                </a:lnTo>
                <a:lnTo>
                  <a:pt x="4588387" y="2133600"/>
                </a:lnTo>
                <a:lnTo>
                  <a:pt x="4614438" y="2095500"/>
                </a:lnTo>
                <a:lnTo>
                  <a:pt x="4639849" y="2044700"/>
                </a:lnTo>
                <a:lnTo>
                  <a:pt x="4664612" y="2006600"/>
                </a:lnTo>
                <a:lnTo>
                  <a:pt x="4688721" y="1955800"/>
                </a:lnTo>
                <a:lnTo>
                  <a:pt x="4712166" y="1917700"/>
                </a:lnTo>
                <a:lnTo>
                  <a:pt x="4734941" y="1866900"/>
                </a:lnTo>
                <a:lnTo>
                  <a:pt x="4756913" y="1816100"/>
                </a:lnTo>
                <a:lnTo>
                  <a:pt x="4778055" y="1778000"/>
                </a:lnTo>
                <a:lnTo>
                  <a:pt x="4798372" y="1727200"/>
                </a:lnTo>
                <a:lnTo>
                  <a:pt x="4817868" y="1676400"/>
                </a:lnTo>
                <a:lnTo>
                  <a:pt x="4836551" y="1638300"/>
                </a:lnTo>
                <a:lnTo>
                  <a:pt x="4854425" y="1587500"/>
                </a:lnTo>
                <a:lnTo>
                  <a:pt x="4871496" y="1536700"/>
                </a:lnTo>
                <a:lnTo>
                  <a:pt x="4887770" y="1498600"/>
                </a:lnTo>
                <a:lnTo>
                  <a:pt x="4903252" y="1447800"/>
                </a:lnTo>
                <a:lnTo>
                  <a:pt x="4917948" y="1397000"/>
                </a:lnTo>
                <a:lnTo>
                  <a:pt x="4931863" y="1346200"/>
                </a:lnTo>
                <a:lnTo>
                  <a:pt x="4945003" y="1308100"/>
                </a:lnTo>
                <a:lnTo>
                  <a:pt x="4957373" y="1257300"/>
                </a:lnTo>
                <a:lnTo>
                  <a:pt x="4968980" y="1206500"/>
                </a:lnTo>
                <a:lnTo>
                  <a:pt x="4979828" y="1155700"/>
                </a:lnTo>
                <a:lnTo>
                  <a:pt x="4989924" y="1117600"/>
                </a:lnTo>
                <a:lnTo>
                  <a:pt x="4999273" y="1066800"/>
                </a:lnTo>
                <a:lnTo>
                  <a:pt x="5007880" y="1016000"/>
                </a:lnTo>
                <a:lnTo>
                  <a:pt x="5015751" y="965200"/>
                </a:lnTo>
                <a:lnTo>
                  <a:pt x="5022892" y="914400"/>
                </a:lnTo>
                <a:lnTo>
                  <a:pt x="5029308" y="863600"/>
                </a:lnTo>
                <a:lnTo>
                  <a:pt x="5035005" y="812800"/>
                </a:lnTo>
                <a:lnTo>
                  <a:pt x="5039988" y="762000"/>
                </a:lnTo>
                <a:lnTo>
                  <a:pt x="5044264" y="711200"/>
                </a:lnTo>
                <a:lnTo>
                  <a:pt x="5047837" y="673100"/>
                </a:lnTo>
                <a:lnTo>
                  <a:pt x="5050713" y="622300"/>
                </a:lnTo>
                <a:lnTo>
                  <a:pt x="5052898" y="571500"/>
                </a:lnTo>
                <a:lnTo>
                  <a:pt x="5054397" y="520700"/>
                </a:lnTo>
                <a:lnTo>
                  <a:pt x="5055217" y="469900"/>
                </a:lnTo>
                <a:lnTo>
                  <a:pt x="5055362" y="419100"/>
                </a:lnTo>
                <a:lnTo>
                  <a:pt x="5054846" y="368300"/>
                </a:lnTo>
                <a:lnTo>
                  <a:pt x="5053618" y="304800"/>
                </a:lnTo>
                <a:lnTo>
                  <a:pt x="5051695" y="254000"/>
                </a:lnTo>
                <a:lnTo>
                  <a:pt x="5049095" y="203200"/>
                </a:lnTo>
                <a:lnTo>
                  <a:pt x="5045837" y="152400"/>
                </a:lnTo>
                <a:lnTo>
                  <a:pt x="5030597" y="0"/>
                </a:lnTo>
                <a:close/>
              </a:path>
              <a:path extrusionOk="0" h="3987800" w="5217160">
                <a:moveTo>
                  <a:pt x="1400543" y="3835400"/>
                </a:moveTo>
                <a:lnTo>
                  <a:pt x="991949" y="3835400"/>
                </a:lnTo>
                <a:lnTo>
                  <a:pt x="1042075" y="3848100"/>
                </a:lnTo>
                <a:lnTo>
                  <a:pt x="1348247" y="3848100"/>
                </a:lnTo>
                <a:lnTo>
                  <a:pt x="1400543" y="3835400"/>
                </a:lnTo>
                <a:close/>
              </a:path>
              <a:path extrusionOk="0" h="3987800" w="5217160">
                <a:moveTo>
                  <a:pt x="1609460" y="3822700"/>
                </a:moveTo>
                <a:lnTo>
                  <a:pt x="792539" y="3822700"/>
                </a:lnTo>
                <a:lnTo>
                  <a:pt x="842222" y="3835400"/>
                </a:lnTo>
                <a:lnTo>
                  <a:pt x="1557278" y="3835400"/>
                </a:lnTo>
                <a:lnTo>
                  <a:pt x="1609460" y="3822700"/>
                </a:lnTo>
                <a:close/>
              </a:path>
              <a:path extrusionOk="0" h="3987800" w="5217160">
                <a:moveTo>
                  <a:pt x="1765765" y="3810000"/>
                </a:moveTo>
                <a:lnTo>
                  <a:pt x="693529" y="3810000"/>
                </a:lnTo>
                <a:lnTo>
                  <a:pt x="742974" y="3822700"/>
                </a:lnTo>
                <a:lnTo>
                  <a:pt x="1713706" y="3822700"/>
                </a:lnTo>
                <a:lnTo>
                  <a:pt x="1765765" y="3810000"/>
                </a:lnTo>
                <a:close/>
              </a:path>
              <a:path extrusionOk="0" h="3987800" w="5217160">
                <a:moveTo>
                  <a:pt x="1869733" y="3797300"/>
                </a:moveTo>
                <a:lnTo>
                  <a:pt x="595009" y="3797300"/>
                </a:lnTo>
                <a:lnTo>
                  <a:pt x="644206" y="3810000"/>
                </a:lnTo>
                <a:lnTo>
                  <a:pt x="1817775" y="3810000"/>
                </a:lnTo>
                <a:lnTo>
                  <a:pt x="1869733" y="3797300"/>
                </a:lnTo>
                <a:close/>
              </a:path>
              <a:path extrusionOk="0" h="3987800" w="5217160">
                <a:moveTo>
                  <a:pt x="5184394" y="0"/>
                </a:moveTo>
                <a:lnTo>
                  <a:pt x="5115814" y="0"/>
                </a:lnTo>
                <a:lnTo>
                  <a:pt x="5121529" y="25400"/>
                </a:lnTo>
                <a:lnTo>
                  <a:pt x="5127607" y="76200"/>
                </a:lnTo>
                <a:lnTo>
                  <a:pt x="5132729" y="127000"/>
                </a:lnTo>
                <a:lnTo>
                  <a:pt x="5136881" y="177800"/>
                </a:lnTo>
                <a:lnTo>
                  <a:pt x="5140052" y="228600"/>
                </a:lnTo>
                <a:lnTo>
                  <a:pt x="5142230" y="279400"/>
                </a:lnTo>
                <a:lnTo>
                  <a:pt x="5143774" y="330200"/>
                </a:lnTo>
                <a:lnTo>
                  <a:pt x="5144324" y="368300"/>
                </a:lnTo>
                <a:lnTo>
                  <a:pt x="5144435" y="431800"/>
                </a:lnTo>
                <a:lnTo>
                  <a:pt x="5143560" y="482600"/>
                </a:lnTo>
                <a:lnTo>
                  <a:pt x="5141886" y="533400"/>
                </a:lnTo>
                <a:lnTo>
                  <a:pt x="5139418" y="584200"/>
                </a:lnTo>
                <a:lnTo>
                  <a:pt x="5136160" y="635000"/>
                </a:lnTo>
                <a:lnTo>
                  <a:pt x="5132116" y="673100"/>
                </a:lnTo>
                <a:lnTo>
                  <a:pt x="5127290" y="723900"/>
                </a:lnTo>
                <a:lnTo>
                  <a:pt x="5121687" y="774700"/>
                </a:lnTo>
                <a:lnTo>
                  <a:pt x="5115311" y="825500"/>
                </a:lnTo>
                <a:lnTo>
                  <a:pt x="5108165" y="876300"/>
                </a:lnTo>
                <a:lnTo>
                  <a:pt x="5100254" y="927100"/>
                </a:lnTo>
                <a:lnTo>
                  <a:pt x="5091583" y="965200"/>
                </a:lnTo>
                <a:lnTo>
                  <a:pt x="5082154" y="1016000"/>
                </a:lnTo>
                <a:lnTo>
                  <a:pt x="5071974" y="1066800"/>
                </a:lnTo>
                <a:lnTo>
                  <a:pt x="5061045" y="1117600"/>
                </a:lnTo>
                <a:lnTo>
                  <a:pt x="5049371" y="1155700"/>
                </a:lnTo>
                <a:lnTo>
                  <a:pt x="5036958" y="1206500"/>
                </a:lnTo>
                <a:lnTo>
                  <a:pt x="5023809" y="1257300"/>
                </a:lnTo>
                <a:lnTo>
                  <a:pt x="5009928" y="1295400"/>
                </a:lnTo>
                <a:lnTo>
                  <a:pt x="4995320" y="1346200"/>
                </a:lnTo>
                <a:lnTo>
                  <a:pt x="4979988" y="1397000"/>
                </a:lnTo>
                <a:lnTo>
                  <a:pt x="4963938" y="1435100"/>
                </a:lnTo>
                <a:lnTo>
                  <a:pt x="4947172" y="1485900"/>
                </a:lnTo>
                <a:lnTo>
                  <a:pt x="4929695" y="1524000"/>
                </a:lnTo>
                <a:lnTo>
                  <a:pt x="4911512" y="1574800"/>
                </a:lnTo>
                <a:lnTo>
                  <a:pt x="4892626" y="1625600"/>
                </a:lnTo>
                <a:lnTo>
                  <a:pt x="4873042" y="1663700"/>
                </a:lnTo>
                <a:lnTo>
                  <a:pt x="4852764" y="1714500"/>
                </a:lnTo>
                <a:lnTo>
                  <a:pt x="4831796" y="1752600"/>
                </a:lnTo>
                <a:lnTo>
                  <a:pt x="4810141" y="1803400"/>
                </a:lnTo>
                <a:lnTo>
                  <a:pt x="4787806" y="1841500"/>
                </a:lnTo>
                <a:lnTo>
                  <a:pt x="4764793" y="1892300"/>
                </a:lnTo>
                <a:lnTo>
                  <a:pt x="4741106" y="1930400"/>
                </a:lnTo>
                <a:lnTo>
                  <a:pt x="4716750" y="1968500"/>
                </a:lnTo>
                <a:lnTo>
                  <a:pt x="4691730" y="2019300"/>
                </a:lnTo>
                <a:lnTo>
                  <a:pt x="4666048" y="2057400"/>
                </a:lnTo>
                <a:lnTo>
                  <a:pt x="4639710" y="2108200"/>
                </a:lnTo>
                <a:lnTo>
                  <a:pt x="4612719" y="2146300"/>
                </a:lnTo>
                <a:lnTo>
                  <a:pt x="4585081" y="2184400"/>
                </a:lnTo>
                <a:lnTo>
                  <a:pt x="4556867" y="2235200"/>
                </a:lnTo>
                <a:lnTo>
                  <a:pt x="4528019" y="2273300"/>
                </a:lnTo>
                <a:lnTo>
                  <a:pt x="4498541" y="2311400"/>
                </a:lnTo>
                <a:lnTo>
                  <a:pt x="4468439" y="2349500"/>
                </a:lnTo>
                <a:lnTo>
                  <a:pt x="4437721" y="2400300"/>
                </a:lnTo>
                <a:lnTo>
                  <a:pt x="4406391" y="2438400"/>
                </a:lnTo>
                <a:lnTo>
                  <a:pt x="4374456" y="2476500"/>
                </a:lnTo>
                <a:lnTo>
                  <a:pt x="4341922" y="2514600"/>
                </a:lnTo>
                <a:lnTo>
                  <a:pt x="4308796" y="2552700"/>
                </a:lnTo>
                <a:lnTo>
                  <a:pt x="4275083" y="2590800"/>
                </a:lnTo>
                <a:lnTo>
                  <a:pt x="4240789" y="2628900"/>
                </a:lnTo>
                <a:lnTo>
                  <a:pt x="4205920" y="2667000"/>
                </a:lnTo>
                <a:lnTo>
                  <a:pt x="4170484" y="2705100"/>
                </a:lnTo>
                <a:lnTo>
                  <a:pt x="4134485" y="2743200"/>
                </a:lnTo>
                <a:lnTo>
                  <a:pt x="4097930" y="2768600"/>
                </a:lnTo>
                <a:lnTo>
                  <a:pt x="4060825" y="2806700"/>
                </a:lnTo>
                <a:lnTo>
                  <a:pt x="4023176" y="2844800"/>
                </a:lnTo>
                <a:lnTo>
                  <a:pt x="3984989" y="2870200"/>
                </a:lnTo>
                <a:lnTo>
                  <a:pt x="3946271" y="2908300"/>
                </a:lnTo>
                <a:lnTo>
                  <a:pt x="3937783" y="2921000"/>
                </a:lnTo>
                <a:lnTo>
                  <a:pt x="3928379" y="2921000"/>
                </a:lnTo>
                <a:lnTo>
                  <a:pt x="3918142" y="2933700"/>
                </a:lnTo>
                <a:lnTo>
                  <a:pt x="4023461" y="2933700"/>
                </a:lnTo>
                <a:lnTo>
                  <a:pt x="4060187" y="2908300"/>
                </a:lnTo>
                <a:lnTo>
                  <a:pt x="4096385" y="2870200"/>
                </a:lnTo>
                <a:lnTo>
                  <a:pt x="4133403" y="2832100"/>
                </a:lnTo>
                <a:lnTo>
                  <a:pt x="4169867" y="2794000"/>
                </a:lnTo>
                <a:lnTo>
                  <a:pt x="4205771" y="2768600"/>
                </a:lnTo>
                <a:lnTo>
                  <a:pt x="4241115" y="2730500"/>
                </a:lnTo>
                <a:lnTo>
                  <a:pt x="4275894" y="2692400"/>
                </a:lnTo>
                <a:lnTo>
                  <a:pt x="4310106" y="2654300"/>
                </a:lnTo>
                <a:lnTo>
                  <a:pt x="4343747" y="2616200"/>
                </a:lnTo>
                <a:lnTo>
                  <a:pt x="4376816" y="2578100"/>
                </a:lnTo>
                <a:lnTo>
                  <a:pt x="4409309" y="2540000"/>
                </a:lnTo>
                <a:lnTo>
                  <a:pt x="4441222" y="2501900"/>
                </a:lnTo>
                <a:lnTo>
                  <a:pt x="4472554" y="2463800"/>
                </a:lnTo>
                <a:lnTo>
                  <a:pt x="4503302" y="2425700"/>
                </a:lnTo>
                <a:lnTo>
                  <a:pt x="4533462" y="2387600"/>
                </a:lnTo>
                <a:lnTo>
                  <a:pt x="4563031" y="2349500"/>
                </a:lnTo>
                <a:lnTo>
                  <a:pt x="4592007" y="2298700"/>
                </a:lnTo>
                <a:lnTo>
                  <a:pt x="4620387" y="2260600"/>
                </a:lnTo>
                <a:lnTo>
                  <a:pt x="4648167" y="2222500"/>
                </a:lnTo>
                <a:lnTo>
                  <a:pt x="4675346" y="2184400"/>
                </a:lnTo>
                <a:lnTo>
                  <a:pt x="4701919" y="2133600"/>
                </a:lnTo>
                <a:lnTo>
                  <a:pt x="4727885" y="2095500"/>
                </a:lnTo>
                <a:lnTo>
                  <a:pt x="4753239" y="2057400"/>
                </a:lnTo>
                <a:lnTo>
                  <a:pt x="4777980" y="2006600"/>
                </a:lnTo>
                <a:lnTo>
                  <a:pt x="4802104" y="1968500"/>
                </a:lnTo>
                <a:lnTo>
                  <a:pt x="4825609" y="1930400"/>
                </a:lnTo>
                <a:lnTo>
                  <a:pt x="4848491" y="1879600"/>
                </a:lnTo>
                <a:lnTo>
                  <a:pt x="4870748" y="1841500"/>
                </a:lnTo>
                <a:lnTo>
                  <a:pt x="4892377" y="1790700"/>
                </a:lnTo>
                <a:lnTo>
                  <a:pt x="4913374" y="1739900"/>
                </a:lnTo>
                <a:lnTo>
                  <a:pt x="4933738" y="1701800"/>
                </a:lnTo>
                <a:lnTo>
                  <a:pt x="4953464" y="1651000"/>
                </a:lnTo>
                <a:lnTo>
                  <a:pt x="4972550" y="1612900"/>
                </a:lnTo>
                <a:lnTo>
                  <a:pt x="4990994" y="1562100"/>
                </a:lnTo>
                <a:lnTo>
                  <a:pt x="5008792" y="1511300"/>
                </a:lnTo>
                <a:lnTo>
                  <a:pt x="5025941" y="1460500"/>
                </a:lnTo>
                <a:lnTo>
                  <a:pt x="5042439" y="1422400"/>
                </a:lnTo>
                <a:lnTo>
                  <a:pt x="5058283" y="1371600"/>
                </a:lnTo>
                <a:lnTo>
                  <a:pt x="5073969" y="1320800"/>
                </a:lnTo>
                <a:lnTo>
                  <a:pt x="5088874" y="1270000"/>
                </a:lnTo>
                <a:lnTo>
                  <a:pt x="5102991" y="1219200"/>
                </a:lnTo>
                <a:lnTo>
                  <a:pt x="5116313" y="1168400"/>
                </a:lnTo>
                <a:lnTo>
                  <a:pt x="5128836" y="1117600"/>
                </a:lnTo>
                <a:lnTo>
                  <a:pt x="5140551" y="1066800"/>
                </a:lnTo>
                <a:lnTo>
                  <a:pt x="5151455" y="1016000"/>
                </a:lnTo>
                <a:lnTo>
                  <a:pt x="5161539" y="965200"/>
                </a:lnTo>
                <a:lnTo>
                  <a:pt x="5170798" y="914400"/>
                </a:lnTo>
                <a:lnTo>
                  <a:pt x="5179226" y="863600"/>
                </a:lnTo>
                <a:lnTo>
                  <a:pt x="5186816" y="812800"/>
                </a:lnTo>
                <a:lnTo>
                  <a:pt x="5193562" y="762000"/>
                </a:lnTo>
                <a:lnTo>
                  <a:pt x="5199459" y="711200"/>
                </a:lnTo>
                <a:lnTo>
                  <a:pt x="5204499" y="660400"/>
                </a:lnTo>
                <a:lnTo>
                  <a:pt x="5208677" y="609600"/>
                </a:lnTo>
                <a:lnTo>
                  <a:pt x="5211987" y="558800"/>
                </a:lnTo>
                <a:lnTo>
                  <a:pt x="5214422" y="508000"/>
                </a:lnTo>
                <a:lnTo>
                  <a:pt x="5215976" y="469900"/>
                </a:lnTo>
                <a:lnTo>
                  <a:pt x="5216643" y="419100"/>
                </a:lnTo>
                <a:lnTo>
                  <a:pt x="5216416" y="368300"/>
                </a:lnTo>
                <a:lnTo>
                  <a:pt x="5215290" y="317500"/>
                </a:lnTo>
                <a:lnTo>
                  <a:pt x="5213259" y="266700"/>
                </a:lnTo>
                <a:lnTo>
                  <a:pt x="5210315" y="215900"/>
                </a:lnTo>
                <a:lnTo>
                  <a:pt x="5206453" y="165100"/>
                </a:lnTo>
                <a:lnTo>
                  <a:pt x="5201667" y="114300"/>
                </a:lnTo>
                <a:lnTo>
                  <a:pt x="5195951" y="63500"/>
                </a:lnTo>
                <a:lnTo>
                  <a:pt x="5184394" y="0"/>
                </a:lnTo>
                <a:close/>
              </a:path>
            </a:pathLst>
          </a:custGeom>
          <a:solidFill>
            <a:srgbClr val="EC7C3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9"/>
          <p:cNvSpPr txBox="1"/>
          <p:nvPr/>
        </p:nvSpPr>
        <p:spPr>
          <a:xfrm>
            <a:off x="916939" y="600583"/>
            <a:ext cx="2762250" cy="726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Key Metrics</a:t>
            </a:r>
            <a:endParaRPr sz="4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2023-12-11T12:58:40Z</dcterms:created>
  <dc:creator>STANLEY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2023-12-11T00:00:00Z</vt:filetime>
  </property>
</Properties>
</file>