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85D95-22E9-4532-A7E5-0958C6AC0FA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E91B6-4D3F-4DA1-997F-D317BF773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E91B6-4D3F-4DA1-997F-D317BF773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0205-18A7-8110-9816-5C195846B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33CC4-1404-80B9-C060-6E82ED0CE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C381-E2F5-2883-1FDE-30BB5C5A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E94C-9544-A861-D6E0-B6EEA24B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3799-C599-6D95-D60B-88FAE1FC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3DB5-544B-8183-1E5F-AF683099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E76C0-BD53-B5CE-628A-F6372E2D5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D454-8AB0-23B6-0E31-75B0AF4D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BA25-F0DD-198F-21E5-ACFFE674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BAEE-4A49-4381-70B3-2DE122D1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E35C-EA6A-1793-1C90-40A27C283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B7EB9-78E0-AD2D-A7A9-E8F363E5B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D69E-CDF9-6C27-A53A-D12BEA76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4F6A5-EFCB-8766-F734-FAAAF82A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0BF2-0792-B904-FC29-3D59286C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DD2B-2D2C-B2B6-BDC0-E04ECFC5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A7EB-0162-BEAF-FA9F-42BE76C3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AA9D-4606-41B2-4FB8-25FA7875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B948-89C1-F160-27D5-831E680A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89A2-F4DB-A349-FDB8-80072CD6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8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C5C1-9062-F181-9AF5-05407C3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5AE35-5560-913F-76ED-14E59D25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42E0-C641-596E-02FE-99F0AD7F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0D5EB-F563-67C9-2CF1-C15B9437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A0ED-48B2-5846-F195-922BDF85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6753-0609-58CB-268D-00E93DFF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72D2-7026-0D49-FCCF-EEC8289F0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76F85-2650-7294-B49D-A24DEC96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515D-BC84-9376-E3D7-D2C1639D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88435-529D-1339-AF56-207E8243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DA977-363D-6943-DDC6-BA7B622D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D46E-9958-89EE-508D-C57715C6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41A4C-CA6A-E237-2EB5-E9756622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5294B-E3D7-46B7-0F45-3E4ED4B0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9B6CB-EEA8-F7A3-FABB-2A7F5269A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5DF4F-9481-2BC9-FBF1-A20E275AF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FFFCF-6C7E-4C73-5978-05B840C9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AEAA9-A345-3E81-BC80-80B0231C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DE82F-084E-37B1-2BBC-192A9082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6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41B6-E308-5B56-A13C-44885BA3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EFD98-A717-66A5-A599-C23D3B1C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B12A5-7172-9153-EF05-50800DED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392BA-8667-3CB2-8D52-7F0315E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B111F-418E-D5CF-1FAB-3F119B8F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052B1-F546-22D0-CBCF-1EFF01D7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87610-4F15-C6F1-CEC1-3C0F5EAD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312B-E35A-240B-5ECF-6E947A96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EF8A-5E4F-5698-84CF-B8361DEF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A5495-333B-CC11-903B-E3F64949B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1BA6B-8774-D56C-2A58-0598D681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9FA-6007-A477-A36C-AA0252D5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0AAAC-61A0-BB57-A572-5C996491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A636-2523-D636-0EDF-12E3791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78E42-AE92-475F-C412-11EAFBC07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B2FC4-CB2A-A7B6-4984-564E621B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4F09-F9D8-2372-9F5D-0C699B14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8ADC-E283-B1AA-9829-52C3B0DE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87736-8A30-F939-2C32-29CDFE32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0C6B6-FDD7-BE2C-F183-EC98460A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A78C-FBE8-B7D6-5AB9-1FC69C7B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4A52-F569-B543-6A69-5A012E6C2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9B77-14A8-44FA-8F48-6165E0BF0B2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92B7-9EEE-343B-DFC5-5567991AE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1771-B7F3-13B7-A423-5E1256477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9B0D-EBF4-44F1-8B37-C817A838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D050-D8E4-9B3B-983A-FC89385D2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3D152-1E1F-526C-89CF-6C9718592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ow did all 10 teams fare in IPL Auction 2024? CSK, MI best; RCB, PBKS  clueless | Cricket - Hindustan Times">
            <a:extLst>
              <a:ext uri="{FF2B5EF4-FFF2-40B4-BE49-F238E27FC236}">
                <a16:creationId xmlns:a16="http://schemas.microsoft.com/office/drawing/2014/main" id="{A0AE2FA5-45C4-F120-270C-194747CE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7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C7C4-A342-A6C5-AE80-355B2BA1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85"/>
            <a:ext cx="9144000" cy="1115878"/>
          </a:xfrm>
        </p:spPr>
        <p:txBody>
          <a:bodyPr anchor="t"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IPL MATCH WIN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8B2DD-539A-ACE7-C19E-150DAF327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098" y="5369116"/>
            <a:ext cx="3347959" cy="627917"/>
          </a:xfrm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DESHANT KUMAR JAIN</a:t>
            </a:r>
          </a:p>
        </p:txBody>
      </p:sp>
      <p:pic>
        <p:nvPicPr>
          <p:cNvPr id="1026" name="Picture 2" descr="Ipl Trophy Png - 2018 Indian Premier ...">
            <a:extLst>
              <a:ext uri="{FF2B5EF4-FFF2-40B4-BE49-F238E27FC236}">
                <a16:creationId xmlns:a16="http://schemas.microsoft.com/office/drawing/2014/main" id="{78B59D5A-C653-05B1-A3E1-B488DAB72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47" t="14079" r="18024" b="15324"/>
          <a:stretch/>
        </p:blipFill>
        <p:spPr bwMode="auto">
          <a:xfrm>
            <a:off x="4184867" y="1036717"/>
            <a:ext cx="3812584" cy="39300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parent Ipl Trophy Png - Batting ...">
            <a:extLst>
              <a:ext uri="{FF2B5EF4-FFF2-40B4-BE49-F238E27FC236}">
                <a16:creationId xmlns:a16="http://schemas.microsoft.com/office/drawing/2014/main" id="{6509C99F-FF80-71E8-641C-6D1F7E686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4" b="100000" l="101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163" y="2884183"/>
            <a:ext cx="3109993" cy="398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ransparent Ipl Trophy Png - Batting ...">
            <a:extLst>
              <a:ext uri="{FF2B5EF4-FFF2-40B4-BE49-F238E27FC236}">
                <a16:creationId xmlns:a16="http://schemas.microsoft.com/office/drawing/2014/main" id="{5AC75F0C-21CF-4694-3234-CFFC2FA2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4" b="100000" l="101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861928"/>
            <a:ext cx="3109993" cy="398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2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305B-BB33-749D-5900-00F3D87A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FB48-B08F-3680-CB7A-846B35EE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r>
              <a:rPr lang="en-US" dirty="0"/>
              <a:t>PRE PROCESSING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MACHINE LEARNING PIPELINE (DATA EXTRACT PART)</a:t>
            </a:r>
          </a:p>
          <a:p>
            <a:pPr lvl="1"/>
            <a:r>
              <a:rPr lang="en-US" dirty="0"/>
              <a:t>INTEGRATE THE PIPELINE MIN THE UI PATH	( WHICH IS CREATED USING ETREAM LIT)</a:t>
            </a:r>
          </a:p>
          <a:p>
            <a:r>
              <a:rPr lang="en-US" dirty="0"/>
              <a:t>DEPLOY THE MODEL ON THE HEROKU CLOND SERVICES</a:t>
            </a:r>
          </a:p>
          <a:p>
            <a:r>
              <a:rPr lang="en-US" dirty="0"/>
              <a:t>AWS/ GCP/ AZURE </a:t>
            </a:r>
          </a:p>
        </p:txBody>
      </p:sp>
    </p:spTree>
    <p:extLst>
      <p:ext uri="{BB962C8B-B14F-4D97-AF65-F5344CB8AC3E}">
        <p14:creationId xmlns:p14="http://schemas.microsoft.com/office/powerpoint/2010/main" val="229557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77DC-2DDB-9E4E-8639-397DF7A9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C89E-ED2C-D5F3-2BBA-14A38CF2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BATING </a:t>
            </a:r>
          </a:p>
          <a:p>
            <a:r>
              <a:rPr lang="en-US" dirty="0"/>
              <a:t>CITY </a:t>
            </a:r>
          </a:p>
          <a:p>
            <a:r>
              <a:rPr lang="en-US" dirty="0"/>
              <a:t>TARGET</a:t>
            </a:r>
          </a:p>
          <a:p>
            <a:r>
              <a:rPr lang="en-US" dirty="0"/>
              <a:t>CURRENT SCORE THERE </a:t>
            </a:r>
          </a:p>
          <a:p>
            <a:r>
              <a:rPr lang="en-US" dirty="0"/>
              <a:t>HOW MANY OVER COMP</a:t>
            </a:r>
          </a:p>
          <a:p>
            <a:r>
              <a:rPr lang="en-US" dirty="0"/>
              <a:t>WHAT IS CURRENT SCORE THERE</a:t>
            </a:r>
          </a:p>
          <a:p>
            <a:r>
              <a:rPr lang="en-US" dirty="0"/>
              <a:t>PREDICT PROBILITY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22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68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IPL MATCH WIN PREDICTOR</vt:lpstr>
      <vt:lpstr>OBJECTIVE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Deshant Jain</dc:creator>
  <cp:lastModifiedBy>Deshant Jain</cp:lastModifiedBy>
  <cp:revision>3</cp:revision>
  <dcterms:created xsi:type="dcterms:W3CDTF">2024-04-20T14:53:39Z</dcterms:created>
  <dcterms:modified xsi:type="dcterms:W3CDTF">2024-04-21T16:43:42Z</dcterms:modified>
</cp:coreProperties>
</file>