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
  </p:notesMasterIdLst>
  <p:sldIdLst>
    <p:sldId id="256" r:id="rId2"/>
  </p:sldIdLst>
  <p:sldSz cx="26804938" cy="20104100"/>
  <p:notesSz cx="2010410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05" autoAdjust="0"/>
  </p:normalViewPr>
  <p:slideViewPr>
    <p:cSldViewPr snapToGrid="0">
      <p:cViewPr varScale="1">
        <p:scale>
          <a:sx n="37" d="100"/>
          <a:sy n="37" d="100"/>
        </p:scale>
        <p:origin x="11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027613" y="1508125"/>
            <a:ext cx="10050462" cy="753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2010400" y="9549425"/>
            <a:ext cx="16083274" cy="9046824"/>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7784915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2010400" y="9549425"/>
            <a:ext cx="16083274" cy="9046824"/>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5" name="Shape 45"/>
          <p:cNvSpPr>
            <a:spLocks noGrp="1" noRot="1" noChangeAspect="1"/>
          </p:cNvSpPr>
          <p:nvPr>
            <p:ph type="sldImg" idx="2"/>
          </p:nvPr>
        </p:nvSpPr>
        <p:spPr>
          <a:xfrm>
            <a:off x="5027613" y="1508125"/>
            <a:ext cx="10050462" cy="753903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216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Blank">
    <p:spTree>
      <p:nvGrpSpPr>
        <p:cNvPr id="1" name="Shape 15"/>
        <p:cNvGrpSpPr/>
        <p:nvPr/>
      </p:nvGrpSpPr>
      <p:grpSpPr>
        <a:xfrm>
          <a:off x="0" y="0"/>
          <a:ext cx="0" cy="0"/>
          <a:chOff x="0" y="0"/>
          <a:chExt cx="0" cy="0"/>
        </a:xfrm>
      </p:grpSpPr>
      <p:sp>
        <p:nvSpPr>
          <p:cNvPr id="16" name="Shape 16"/>
          <p:cNvSpPr txBox="1">
            <a:spLocks noGrp="1"/>
          </p:cNvSpPr>
          <p:nvPr>
            <p:ph type="ftr" idx="11"/>
          </p:nvPr>
        </p:nvSpPr>
        <p:spPr>
          <a:xfrm>
            <a:off x="9113678" y="18696813"/>
            <a:ext cx="8577579" cy="1005205"/>
          </a:xfrm>
          <a:prstGeom prst="rect">
            <a:avLst/>
          </a:prstGeom>
          <a:noFill/>
          <a:ln>
            <a:noFill/>
          </a:ln>
        </p:spPr>
        <p:txBody>
          <a:bodyPr lIns="91425" tIns="91425" rIns="91425" bIns="91425" anchor="t" anchorCtr="0"/>
          <a:lstStyle>
            <a:lvl1pPr marL="0" marR="0" lvl="0" indent="0" algn="ctr"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17" name="Shape 17"/>
          <p:cNvSpPr txBox="1">
            <a:spLocks noGrp="1"/>
          </p:cNvSpPr>
          <p:nvPr>
            <p:ph type="dt" idx="10"/>
          </p:nvPr>
        </p:nvSpPr>
        <p:spPr>
          <a:xfrm>
            <a:off x="1340246" y="18696813"/>
            <a:ext cx="6165136" cy="1005205"/>
          </a:xfrm>
          <a:prstGeom prst="rect">
            <a:avLst/>
          </a:prstGeom>
          <a:noFill/>
          <a:ln>
            <a:noFill/>
          </a:ln>
        </p:spPr>
        <p:txBody>
          <a:bodyPr lIns="91425" tIns="91425" rIns="91425" bIns="91425" anchor="t" anchorCtr="0"/>
          <a:lstStyle>
            <a:lvl1pPr marL="0" marR="0" lvl="0" indent="0" algn="l"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18" name="Shape 18"/>
          <p:cNvSpPr txBox="1">
            <a:spLocks noGrp="1"/>
          </p:cNvSpPr>
          <p:nvPr>
            <p:ph type="sldNum" idx="12"/>
          </p:nvPr>
        </p:nvSpPr>
        <p:spPr>
          <a:xfrm>
            <a:off x="19299555" y="18696813"/>
            <a:ext cx="6165136" cy="1005205"/>
          </a:xfrm>
          <a:prstGeom prst="rect">
            <a:avLst/>
          </a:prstGeom>
          <a:noFill/>
          <a:ln>
            <a:noFill/>
          </a:ln>
        </p:spPr>
        <p:txBody>
          <a:bodyPr lIns="0" tIns="0" rIns="0" bIns="0" anchor="t" anchorCtr="0">
            <a:noAutofit/>
          </a:bodyPr>
          <a:lstStyle/>
          <a:p>
            <a:pPr algn="r">
              <a:buSzPct val="25000"/>
            </a:pPr>
            <a:fld id="{00000000-1234-1234-1234-123412341234}" type="slidenum">
              <a:rPr lang="en-US" sz="2400" smtClean="0">
                <a:solidFill>
                  <a:srgbClr val="888888"/>
                </a:solidFill>
              </a:rPr>
              <a:pPr algn="r">
                <a:buSzPct val="25000"/>
              </a:pPr>
              <a:t>‹#›</a:t>
            </a:fld>
            <a:endParaRPr lang="en-US" sz="2400">
              <a:solidFill>
                <a:srgbClr val="888888"/>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2010371" y="6232272"/>
            <a:ext cx="22784197" cy="4221859"/>
          </a:xfrm>
          <a:prstGeom prst="rect">
            <a:avLst/>
          </a:prstGeom>
          <a:noFill/>
          <a:ln>
            <a:noFill/>
          </a:ln>
        </p:spPr>
        <p:txBody>
          <a:bodyPr lIns="91425" tIns="91425" rIns="91425" bIns="91425" anchor="t" anchorCtr="0"/>
          <a:lstStyle>
            <a:lvl1pPr marL="0" marR="0" lvl="0" indent="0" algn="l" rtl="0">
              <a:spcBef>
                <a:spcPts val="0"/>
              </a:spcBef>
              <a:buNone/>
              <a:defRPr sz="2400" b="0" i="0" u="none" strike="noStrike" cap="none">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21" name="Shape 21"/>
          <p:cNvSpPr txBox="1">
            <a:spLocks noGrp="1"/>
          </p:cNvSpPr>
          <p:nvPr>
            <p:ph type="subTitle" idx="1"/>
          </p:nvPr>
        </p:nvSpPr>
        <p:spPr>
          <a:xfrm>
            <a:off x="4020741" y="11258297"/>
            <a:ext cx="18763454" cy="5026025"/>
          </a:xfrm>
          <a:prstGeom prst="rect">
            <a:avLst/>
          </a:prstGeom>
          <a:noFill/>
          <a:ln>
            <a:noFill/>
          </a:ln>
        </p:spPr>
        <p:txBody>
          <a:bodyPr lIns="91425" tIns="91425" rIns="91425" bIns="91425" anchor="t" anchorCtr="0"/>
          <a:lstStyle>
            <a:lvl1pPr marL="0" marR="0" lvl="0" indent="0" algn="l" rtl="0">
              <a:spcBef>
                <a:spcPts val="0"/>
              </a:spcBef>
              <a:buNone/>
              <a:defRPr sz="2400" b="0" i="0" u="none" strike="noStrike" cap="none">
                <a:latin typeface="Calibri"/>
                <a:ea typeface="Calibri"/>
                <a:cs typeface="Calibri"/>
                <a:sym typeface="Calibri"/>
              </a:defRPr>
            </a:lvl1pPr>
            <a:lvl2pPr marL="609585" marR="0" lvl="1" indent="0" algn="l" rtl="0">
              <a:spcBef>
                <a:spcPts val="0"/>
              </a:spcBef>
              <a:buNone/>
              <a:defRPr sz="2400" b="0" i="0" u="none" strike="noStrike" cap="none">
                <a:latin typeface="Calibri"/>
                <a:ea typeface="Calibri"/>
                <a:cs typeface="Calibri"/>
                <a:sym typeface="Calibri"/>
              </a:defRPr>
            </a:lvl2pPr>
            <a:lvl3pPr marL="1219170" marR="0" lvl="2" indent="0" algn="l" rtl="0">
              <a:spcBef>
                <a:spcPts val="0"/>
              </a:spcBef>
              <a:buNone/>
              <a:defRPr sz="2400" b="0" i="0" u="none" strike="noStrike" cap="none">
                <a:latin typeface="Calibri"/>
                <a:ea typeface="Calibri"/>
                <a:cs typeface="Calibri"/>
                <a:sym typeface="Calibri"/>
              </a:defRPr>
            </a:lvl3pPr>
            <a:lvl4pPr marL="1828754" marR="0" lvl="3" indent="0" algn="l" rtl="0">
              <a:spcBef>
                <a:spcPts val="0"/>
              </a:spcBef>
              <a:buNone/>
              <a:defRPr sz="2400" b="0" i="0" u="none" strike="noStrike" cap="none">
                <a:latin typeface="Calibri"/>
                <a:ea typeface="Calibri"/>
                <a:cs typeface="Calibri"/>
                <a:sym typeface="Calibri"/>
              </a:defRPr>
            </a:lvl4pPr>
            <a:lvl5pPr marL="2438339" marR="0" lvl="4" indent="0" algn="l" rtl="0">
              <a:spcBef>
                <a:spcPts val="0"/>
              </a:spcBef>
              <a:buNone/>
              <a:defRPr sz="2400" b="0" i="0" u="none" strike="noStrike" cap="none">
                <a:latin typeface="Calibri"/>
                <a:ea typeface="Calibri"/>
                <a:cs typeface="Calibri"/>
                <a:sym typeface="Calibri"/>
              </a:defRPr>
            </a:lvl5pPr>
            <a:lvl6pPr marL="3047924" marR="0" lvl="5" indent="0" algn="l" rtl="0">
              <a:spcBef>
                <a:spcPts val="0"/>
              </a:spcBef>
              <a:buNone/>
              <a:defRPr sz="2400" b="0" i="0" u="none" strike="noStrike" cap="none">
                <a:latin typeface="Calibri"/>
                <a:ea typeface="Calibri"/>
                <a:cs typeface="Calibri"/>
                <a:sym typeface="Calibri"/>
              </a:defRPr>
            </a:lvl6pPr>
            <a:lvl7pPr marL="3657509" marR="0" lvl="6" indent="0" algn="l" rtl="0">
              <a:spcBef>
                <a:spcPts val="0"/>
              </a:spcBef>
              <a:buNone/>
              <a:defRPr sz="2400" b="0" i="0" u="none" strike="noStrike" cap="none">
                <a:latin typeface="Calibri"/>
                <a:ea typeface="Calibri"/>
                <a:cs typeface="Calibri"/>
                <a:sym typeface="Calibri"/>
              </a:defRPr>
            </a:lvl7pPr>
            <a:lvl8pPr marL="4267093" marR="0" lvl="7" indent="0" algn="l" rtl="0">
              <a:spcBef>
                <a:spcPts val="0"/>
              </a:spcBef>
              <a:buNone/>
              <a:defRPr sz="2400" b="0" i="0" u="none" strike="noStrike" cap="none">
                <a:latin typeface="Calibri"/>
                <a:ea typeface="Calibri"/>
                <a:cs typeface="Calibri"/>
                <a:sym typeface="Calibri"/>
              </a:defRPr>
            </a:lvl8pPr>
            <a:lvl9pPr marL="4876678" marR="0" lvl="8" indent="0" algn="l" rtl="0">
              <a:spcBef>
                <a:spcPts val="0"/>
              </a:spcBef>
              <a:buNone/>
              <a:defRPr sz="2400" b="0" i="0" u="none" strike="noStrike" cap="none">
                <a:latin typeface="Calibri"/>
                <a:ea typeface="Calibri"/>
                <a:cs typeface="Calibri"/>
                <a:sym typeface="Calibri"/>
              </a:defRPr>
            </a:lvl9pPr>
          </a:lstStyle>
          <a:p>
            <a:endParaRPr/>
          </a:p>
        </p:txBody>
      </p:sp>
      <p:sp>
        <p:nvSpPr>
          <p:cNvPr id="22" name="Shape 22"/>
          <p:cNvSpPr txBox="1">
            <a:spLocks noGrp="1"/>
          </p:cNvSpPr>
          <p:nvPr>
            <p:ph type="ftr" idx="11"/>
          </p:nvPr>
        </p:nvSpPr>
        <p:spPr>
          <a:xfrm>
            <a:off x="9113678" y="18696813"/>
            <a:ext cx="8577579" cy="1005205"/>
          </a:xfrm>
          <a:prstGeom prst="rect">
            <a:avLst/>
          </a:prstGeom>
          <a:noFill/>
          <a:ln>
            <a:noFill/>
          </a:ln>
        </p:spPr>
        <p:txBody>
          <a:bodyPr lIns="91425" tIns="91425" rIns="91425" bIns="91425" anchor="t" anchorCtr="0"/>
          <a:lstStyle>
            <a:lvl1pPr marL="0" marR="0" lvl="0" indent="0" algn="ctr"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23" name="Shape 23"/>
          <p:cNvSpPr txBox="1">
            <a:spLocks noGrp="1"/>
          </p:cNvSpPr>
          <p:nvPr>
            <p:ph type="dt" idx="10"/>
          </p:nvPr>
        </p:nvSpPr>
        <p:spPr>
          <a:xfrm>
            <a:off x="1340246" y="18696813"/>
            <a:ext cx="6165136" cy="1005205"/>
          </a:xfrm>
          <a:prstGeom prst="rect">
            <a:avLst/>
          </a:prstGeom>
          <a:noFill/>
          <a:ln>
            <a:noFill/>
          </a:ln>
        </p:spPr>
        <p:txBody>
          <a:bodyPr lIns="91425" tIns="91425" rIns="91425" bIns="91425" anchor="t" anchorCtr="0"/>
          <a:lstStyle>
            <a:lvl1pPr marL="0" marR="0" lvl="0" indent="0" algn="l"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24" name="Shape 24"/>
          <p:cNvSpPr txBox="1">
            <a:spLocks noGrp="1"/>
          </p:cNvSpPr>
          <p:nvPr>
            <p:ph type="sldNum" idx="12"/>
          </p:nvPr>
        </p:nvSpPr>
        <p:spPr>
          <a:xfrm>
            <a:off x="19299555" y="18696813"/>
            <a:ext cx="6165136" cy="1005205"/>
          </a:xfrm>
          <a:prstGeom prst="rect">
            <a:avLst/>
          </a:prstGeom>
          <a:noFill/>
          <a:ln>
            <a:noFill/>
          </a:ln>
        </p:spPr>
        <p:txBody>
          <a:bodyPr lIns="0" tIns="0" rIns="0" bIns="0" anchor="t" anchorCtr="0">
            <a:noAutofit/>
          </a:bodyPr>
          <a:lstStyle/>
          <a:p>
            <a:pPr algn="r">
              <a:buSzPct val="25000"/>
            </a:pPr>
            <a:fld id="{00000000-1234-1234-1234-123412341234}" type="slidenum">
              <a:rPr lang="en-US" sz="2400" smtClean="0">
                <a:solidFill>
                  <a:srgbClr val="888888"/>
                </a:solidFill>
              </a:rPr>
              <a:pPr algn="r">
                <a:buSzPct val="25000"/>
              </a:pPr>
              <a:t>‹#›</a:t>
            </a:fld>
            <a:endParaRPr lang="en-US" sz="2400">
              <a:solidFill>
                <a:srgbClr val="88888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340245" y="804162"/>
            <a:ext cx="24124442" cy="3216654"/>
          </a:xfrm>
          <a:prstGeom prst="rect">
            <a:avLst/>
          </a:prstGeom>
          <a:noFill/>
          <a:ln>
            <a:noFill/>
          </a:ln>
        </p:spPr>
        <p:txBody>
          <a:bodyPr lIns="91425" tIns="91425" rIns="91425" bIns="91425" anchor="t" anchorCtr="0"/>
          <a:lstStyle>
            <a:lvl1pPr marL="0" marR="0" lvl="0" indent="0" algn="l" rtl="0">
              <a:spcBef>
                <a:spcPts val="0"/>
              </a:spcBef>
              <a:buNone/>
              <a:defRPr sz="2400" b="0" i="0" u="none" strike="noStrike" cap="none">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27" name="Shape 27"/>
          <p:cNvSpPr txBox="1">
            <a:spLocks noGrp="1"/>
          </p:cNvSpPr>
          <p:nvPr>
            <p:ph type="body" idx="1"/>
          </p:nvPr>
        </p:nvSpPr>
        <p:spPr>
          <a:xfrm>
            <a:off x="1340245" y="4623942"/>
            <a:ext cx="24124442" cy="13268706"/>
          </a:xfrm>
          <a:prstGeom prst="rect">
            <a:avLst/>
          </a:prstGeom>
          <a:noFill/>
          <a:ln>
            <a:noFill/>
          </a:ln>
        </p:spPr>
        <p:txBody>
          <a:bodyPr lIns="91425" tIns="91425" rIns="91425" bIns="91425" anchor="t" anchorCtr="0"/>
          <a:lstStyle>
            <a:lvl1pPr marL="0" marR="0" lvl="0" indent="0" algn="l" rtl="0">
              <a:spcBef>
                <a:spcPts val="0"/>
              </a:spcBef>
              <a:buNone/>
              <a:defRPr sz="2400" b="0" i="0" u="none" strike="noStrike" cap="none">
                <a:latin typeface="Calibri"/>
                <a:ea typeface="Calibri"/>
                <a:cs typeface="Calibri"/>
                <a:sym typeface="Calibri"/>
              </a:defRPr>
            </a:lvl1pPr>
            <a:lvl2pPr marL="609585" marR="0" lvl="1" indent="0" algn="l" rtl="0">
              <a:spcBef>
                <a:spcPts val="0"/>
              </a:spcBef>
              <a:buNone/>
              <a:defRPr sz="2400" b="0" i="0" u="none" strike="noStrike" cap="none">
                <a:latin typeface="Calibri"/>
                <a:ea typeface="Calibri"/>
                <a:cs typeface="Calibri"/>
                <a:sym typeface="Calibri"/>
              </a:defRPr>
            </a:lvl2pPr>
            <a:lvl3pPr marL="1219170" marR="0" lvl="2" indent="0" algn="l" rtl="0">
              <a:spcBef>
                <a:spcPts val="0"/>
              </a:spcBef>
              <a:buNone/>
              <a:defRPr sz="2400" b="0" i="0" u="none" strike="noStrike" cap="none">
                <a:latin typeface="Calibri"/>
                <a:ea typeface="Calibri"/>
                <a:cs typeface="Calibri"/>
                <a:sym typeface="Calibri"/>
              </a:defRPr>
            </a:lvl3pPr>
            <a:lvl4pPr marL="1828754" marR="0" lvl="3" indent="0" algn="l" rtl="0">
              <a:spcBef>
                <a:spcPts val="0"/>
              </a:spcBef>
              <a:buNone/>
              <a:defRPr sz="2400" b="0" i="0" u="none" strike="noStrike" cap="none">
                <a:latin typeface="Calibri"/>
                <a:ea typeface="Calibri"/>
                <a:cs typeface="Calibri"/>
                <a:sym typeface="Calibri"/>
              </a:defRPr>
            </a:lvl4pPr>
            <a:lvl5pPr marL="2438339" marR="0" lvl="4" indent="0" algn="l" rtl="0">
              <a:spcBef>
                <a:spcPts val="0"/>
              </a:spcBef>
              <a:buNone/>
              <a:defRPr sz="2400" b="0" i="0" u="none" strike="noStrike" cap="none">
                <a:latin typeface="Calibri"/>
                <a:ea typeface="Calibri"/>
                <a:cs typeface="Calibri"/>
                <a:sym typeface="Calibri"/>
              </a:defRPr>
            </a:lvl5pPr>
            <a:lvl6pPr marL="3047924" marR="0" lvl="5" indent="0" algn="l" rtl="0">
              <a:spcBef>
                <a:spcPts val="0"/>
              </a:spcBef>
              <a:buNone/>
              <a:defRPr sz="2400" b="0" i="0" u="none" strike="noStrike" cap="none">
                <a:latin typeface="Calibri"/>
                <a:ea typeface="Calibri"/>
                <a:cs typeface="Calibri"/>
                <a:sym typeface="Calibri"/>
              </a:defRPr>
            </a:lvl6pPr>
            <a:lvl7pPr marL="3657509" marR="0" lvl="6" indent="0" algn="l" rtl="0">
              <a:spcBef>
                <a:spcPts val="0"/>
              </a:spcBef>
              <a:buNone/>
              <a:defRPr sz="2400" b="0" i="0" u="none" strike="noStrike" cap="none">
                <a:latin typeface="Calibri"/>
                <a:ea typeface="Calibri"/>
                <a:cs typeface="Calibri"/>
                <a:sym typeface="Calibri"/>
              </a:defRPr>
            </a:lvl7pPr>
            <a:lvl8pPr marL="4267093" marR="0" lvl="7" indent="0" algn="l" rtl="0">
              <a:spcBef>
                <a:spcPts val="0"/>
              </a:spcBef>
              <a:buNone/>
              <a:defRPr sz="2400" b="0" i="0" u="none" strike="noStrike" cap="none">
                <a:latin typeface="Calibri"/>
                <a:ea typeface="Calibri"/>
                <a:cs typeface="Calibri"/>
                <a:sym typeface="Calibri"/>
              </a:defRPr>
            </a:lvl8pPr>
            <a:lvl9pPr marL="4876678" marR="0" lvl="8" indent="0" algn="l" rtl="0">
              <a:spcBef>
                <a:spcPts val="0"/>
              </a:spcBef>
              <a:buNone/>
              <a:defRPr sz="2400" b="0" i="0" u="none" strike="noStrike" cap="none">
                <a:latin typeface="Calibri"/>
                <a:ea typeface="Calibri"/>
                <a:cs typeface="Calibri"/>
                <a:sym typeface="Calibri"/>
              </a:defRPr>
            </a:lvl9pPr>
          </a:lstStyle>
          <a:p>
            <a:endParaRPr/>
          </a:p>
        </p:txBody>
      </p:sp>
      <p:sp>
        <p:nvSpPr>
          <p:cNvPr id="28" name="Shape 28"/>
          <p:cNvSpPr txBox="1">
            <a:spLocks noGrp="1"/>
          </p:cNvSpPr>
          <p:nvPr>
            <p:ph type="ftr" idx="11"/>
          </p:nvPr>
        </p:nvSpPr>
        <p:spPr>
          <a:xfrm>
            <a:off x="9113678" y="18696813"/>
            <a:ext cx="8577579" cy="1005205"/>
          </a:xfrm>
          <a:prstGeom prst="rect">
            <a:avLst/>
          </a:prstGeom>
          <a:noFill/>
          <a:ln>
            <a:noFill/>
          </a:ln>
        </p:spPr>
        <p:txBody>
          <a:bodyPr lIns="91425" tIns="91425" rIns="91425" bIns="91425" anchor="t" anchorCtr="0"/>
          <a:lstStyle>
            <a:lvl1pPr marL="0" marR="0" lvl="0" indent="0" algn="ctr"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29" name="Shape 29"/>
          <p:cNvSpPr txBox="1">
            <a:spLocks noGrp="1"/>
          </p:cNvSpPr>
          <p:nvPr>
            <p:ph type="dt" idx="10"/>
          </p:nvPr>
        </p:nvSpPr>
        <p:spPr>
          <a:xfrm>
            <a:off x="1340246" y="18696813"/>
            <a:ext cx="6165136" cy="1005205"/>
          </a:xfrm>
          <a:prstGeom prst="rect">
            <a:avLst/>
          </a:prstGeom>
          <a:noFill/>
          <a:ln>
            <a:noFill/>
          </a:ln>
        </p:spPr>
        <p:txBody>
          <a:bodyPr lIns="91425" tIns="91425" rIns="91425" bIns="91425" anchor="t" anchorCtr="0"/>
          <a:lstStyle>
            <a:lvl1pPr marL="0" marR="0" lvl="0" indent="0" algn="l"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30" name="Shape 30"/>
          <p:cNvSpPr txBox="1">
            <a:spLocks noGrp="1"/>
          </p:cNvSpPr>
          <p:nvPr>
            <p:ph type="sldNum" idx="12"/>
          </p:nvPr>
        </p:nvSpPr>
        <p:spPr>
          <a:xfrm>
            <a:off x="19299555" y="18696813"/>
            <a:ext cx="6165136" cy="1005205"/>
          </a:xfrm>
          <a:prstGeom prst="rect">
            <a:avLst/>
          </a:prstGeom>
          <a:noFill/>
          <a:ln>
            <a:noFill/>
          </a:ln>
        </p:spPr>
        <p:txBody>
          <a:bodyPr lIns="0" tIns="0" rIns="0" bIns="0" anchor="t" anchorCtr="0">
            <a:noAutofit/>
          </a:bodyPr>
          <a:lstStyle/>
          <a:p>
            <a:pPr algn="r">
              <a:buSzPct val="25000"/>
            </a:pPr>
            <a:fld id="{00000000-1234-1234-1234-123412341234}" type="slidenum">
              <a:rPr lang="en-US" sz="2400" smtClean="0">
                <a:solidFill>
                  <a:srgbClr val="888888"/>
                </a:solidFill>
              </a:rPr>
              <a:pPr algn="r">
                <a:buSzPct val="25000"/>
              </a:pPr>
              <a:t>‹#›</a:t>
            </a:fld>
            <a:endParaRPr lang="en-US" sz="2400">
              <a:solidFill>
                <a:srgbClr val="888888"/>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340245" y="804162"/>
            <a:ext cx="24124442" cy="3216654"/>
          </a:xfrm>
          <a:prstGeom prst="rect">
            <a:avLst/>
          </a:prstGeom>
          <a:noFill/>
          <a:ln>
            <a:noFill/>
          </a:ln>
        </p:spPr>
        <p:txBody>
          <a:bodyPr lIns="91425" tIns="91425" rIns="91425" bIns="91425" anchor="t" anchorCtr="0"/>
          <a:lstStyle>
            <a:lvl1pPr marL="0" marR="0" lvl="0" indent="0" algn="l" rtl="0">
              <a:spcBef>
                <a:spcPts val="0"/>
              </a:spcBef>
              <a:buNone/>
              <a:defRPr sz="2400" b="0" i="0" u="none" strike="noStrike" cap="none">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33" name="Shape 33"/>
          <p:cNvSpPr txBox="1">
            <a:spLocks noGrp="1"/>
          </p:cNvSpPr>
          <p:nvPr>
            <p:ph type="body" idx="1"/>
          </p:nvPr>
        </p:nvSpPr>
        <p:spPr>
          <a:xfrm>
            <a:off x="1340246" y="4623942"/>
            <a:ext cx="11660147" cy="13268706"/>
          </a:xfrm>
          <a:prstGeom prst="rect">
            <a:avLst/>
          </a:prstGeom>
          <a:noFill/>
          <a:ln>
            <a:noFill/>
          </a:ln>
        </p:spPr>
        <p:txBody>
          <a:bodyPr lIns="91425" tIns="91425" rIns="91425" bIns="91425" anchor="t" anchorCtr="0"/>
          <a:lstStyle>
            <a:lvl1pPr marL="0" marR="0" lvl="0" indent="0" algn="l" rtl="0">
              <a:spcBef>
                <a:spcPts val="0"/>
              </a:spcBef>
              <a:buNone/>
              <a:defRPr sz="2400" b="0" i="0" u="none" strike="noStrike" cap="none">
                <a:latin typeface="Calibri"/>
                <a:ea typeface="Calibri"/>
                <a:cs typeface="Calibri"/>
                <a:sym typeface="Calibri"/>
              </a:defRPr>
            </a:lvl1pPr>
            <a:lvl2pPr marL="609585" marR="0" lvl="1" indent="0" algn="l" rtl="0">
              <a:spcBef>
                <a:spcPts val="0"/>
              </a:spcBef>
              <a:buNone/>
              <a:defRPr sz="2400" b="0" i="0" u="none" strike="noStrike" cap="none">
                <a:latin typeface="Calibri"/>
                <a:ea typeface="Calibri"/>
                <a:cs typeface="Calibri"/>
                <a:sym typeface="Calibri"/>
              </a:defRPr>
            </a:lvl2pPr>
            <a:lvl3pPr marL="1219170" marR="0" lvl="2" indent="0" algn="l" rtl="0">
              <a:spcBef>
                <a:spcPts val="0"/>
              </a:spcBef>
              <a:buNone/>
              <a:defRPr sz="2400" b="0" i="0" u="none" strike="noStrike" cap="none">
                <a:latin typeface="Calibri"/>
                <a:ea typeface="Calibri"/>
                <a:cs typeface="Calibri"/>
                <a:sym typeface="Calibri"/>
              </a:defRPr>
            </a:lvl3pPr>
            <a:lvl4pPr marL="1828754" marR="0" lvl="3" indent="0" algn="l" rtl="0">
              <a:spcBef>
                <a:spcPts val="0"/>
              </a:spcBef>
              <a:buNone/>
              <a:defRPr sz="2400" b="0" i="0" u="none" strike="noStrike" cap="none">
                <a:latin typeface="Calibri"/>
                <a:ea typeface="Calibri"/>
                <a:cs typeface="Calibri"/>
                <a:sym typeface="Calibri"/>
              </a:defRPr>
            </a:lvl4pPr>
            <a:lvl5pPr marL="2438339" marR="0" lvl="4" indent="0" algn="l" rtl="0">
              <a:spcBef>
                <a:spcPts val="0"/>
              </a:spcBef>
              <a:buNone/>
              <a:defRPr sz="2400" b="0" i="0" u="none" strike="noStrike" cap="none">
                <a:latin typeface="Calibri"/>
                <a:ea typeface="Calibri"/>
                <a:cs typeface="Calibri"/>
                <a:sym typeface="Calibri"/>
              </a:defRPr>
            </a:lvl5pPr>
            <a:lvl6pPr marL="3047924" marR="0" lvl="5" indent="0" algn="l" rtl="0">
              <a:spcBef>
                <a:spcPts val="0"/>
              </a:spcBef>
              <a:buNone/>
              <a:defRPr sz="2400" b="0" i="0" u="none" strike="noStrike" cap="none">
                <a:latin typeface="Calibri"/>
                <a:ea typeface="Calibri"/>
                <a:cs typeface="Calibri"/>
                <a:sym typeface="Calibri"/>
              </a:defRPr>
            </a:lvl6pPr>
            <a:lvl7pPr marL="3657509" marR="0" lvl="6" indent="0" algn="l" rtl="0">
              <a:spcBef>
                <a:spcPts val="0"/>
              </a:spcBef>
              <a:buNone/>
              <a:defRPr sz="2400" b="0" i="0" u="none" strike="noStrike" cap="none">
                <a:latin typeface="Calibri"/>
                <a:ea typeface="Calibri"/>
                <a:cs typeface="Calibri"/>
                <a:sym typeface="Calibri"/>
              </a:defRPr>
            </a:lvl7pPr>
            <a:lvl8pPr marL="4267093" marR="0" lvl="7" indent="0" algn="l" rtl="0">
              <a:spcBef>
                <a:spcPts val="0"/>
              </a:spcBef>
              <a:buNone/>
              <a:defRPr sz="2400" b="0" i="0" u="none" strike="noStrike" cap="none">
                <a:latin typeface="Calibri"/>
                <a:ea typeface="Calibri"/>
                <a:cs typeface="Calibri"/>
                <a:sym typeface="Calibri"/>
              </a:defRPr>
            </a:lvl8pPr>
            <a:lvl9pPr marL="4876678" marR="0" lvl="8" indent="0" algn="l" rtl="0">
              <a:spcBef>
                <a:spcPts val="0"/>
              </a:spcBef>
              <a:buNone/>
              <a:defRPr sz="2400" b="0" i="0" u="none" strike="noStrike" cap="none">
                <a:latin typeface="Calibri"/>
                <a:ea typeface="Calibri"/>
                <a:cs typeface="Calibri"/>
                <a:sym typeface="Calibri"/>
              </a:defRPr>
            </a:lvl9pPr>
          </a:lstStyle>
          <a:p>
            <a:endParaRPr/>
          </a:p>
        </p:txBody>
      </p:sp>
      <p:sp>
        <p:nvSpPr>
          <p:cNvPr id="34" name="Shape 34"/>
          <p:cNvSpPr txBox="1">
            <a:spLocks noGrp="1"/>
          </p:cNvSpPr>
          <p:nvPr>
            <p:ph type="body" idx="2"/>
          </p:nvPr>
        </p:nvSpPr>
        <p:spPr>
          <a:xfrm>
            <a:off x="13804542" y="4623942"/>
            <a:ext cx="11660147" cy="13268706"/>
          </a:xfrm>
          <a:prstGeom prst="rect">
            <a:avLst/>
          </a:prstGeom>
          <a:noFill/>
          <a:ln>
            <a:noFill/>
          </a:ln>
        </p:spPr>
        <p:txBody>
          <a:bodyPr lIns="91425" tIns="91425" rIns="91425" bIns="91425" anchor="t" anchorCtr="0"/>
          <a:lstStyle>
            <a:lvl1pPr marL="0" marR="0" lvl="0" indent="0" algn="l" rtl="0">
              <a:spcBef>
                <a:spcPts val="0"/>
              </a:spcBef>
              <a:buNone/>
              <a:defRPr sz="2400" b="0" i="0" u="none" strike="noStrike" cap="none">
                <a:latin typeface="Calibri"/>
                <a:ea typeface="Calibri"/>
                <a:cs typeface="Calibri"/>
                <a:sym typeface="Calibri"/>
              </a:defRPr>
            </a:lvl1pPr>
            <a:lvl2pPr marL="609585" marR="0" lvl="1" indent="0" algn="l" rtl="0">
              <a:spcBef>
                <a:spcPts val="0"/>
              </a:spcBef>
              <a:buNone/>
              <a:defRPr sz="2400" b="0" i="0" u="none" strike="noStrike" cap="none">
                <a:latin typeface="Calibri"/>
                <a:ea typeface="Calibri"/>
                <a:cs typeface="Calibri"/>
                <a:sym typeface="Calibri"/>
              </a:defRPr>
            </a:lvl2pPr>
            <a:lvl3pPr marL="1219170" marR="0" lvl="2" indent="0" algn="l" rtl="0">
              <a:spcBef>
                <a:spcPts val="0"/>
              </a:spcBef>
              <a:buNone/>
              <a:defRPr sz="2400" b="0" i="0" u="none" strike="noStrike" cap="none">
                <a:latin typeface="Calibri"/>
                <a:ea typeface="Calibri"/>
                <a:cs typeface="Calibri"/>
                <a:sym typeface="Calibri"/>
              </a:defRPr>
            </a:lvl3pPr>
            <a:lvl4pPr marL="1828754" marR="0" lvl="3" indent="0" algn="l" rtl="0">
              <a:spcBef>
                <a:spcPts val="0"/>
              </a:spcBef>
              <a:buNone/>
              <a:defRPr sz="2400" b="0" i="0" u="none" strike="noStrike" cap="none">
                <a:latin typeface="Calibri"/>
                <a:ea typeface="Calibri"/>
                <a:cs typeface="Calibri"/>
                <a:sym typeface="Calibri"/>
              </a:defRPr>
            </a:lvl4pPr>
            <a:lvl5pPr marL="2438339" marR="0" lvl="4" indent="0" algn="l" rtl="0">
              <a:spcBef>
                <a:spcPts val="0"/>
              </a:spcBef>
              <a:buNone/>
              <a:defRPr sz="2400" b="0" i="0" u="none" strike="noStrike" cap="none">
                <a:latin typeface="Calibri"/>
                <a:ea typeface="Calibri"/>
                <a:cs typeface="Calibri"/>
                <a:sym typeface="Calibri"/>
              </a:defRPr>
            </a:lvl5pPr>
            <a:lvl6pPr marL="3047924" marR="0" lvl="5" indent="0" algn="l" rtl="0">
              <a:spcBef>
                <a:spcPts val="0"/>
              </a:spcBef>
              <a:buNone/>
              <a:defRPr sz="2400" b="0" i="0" u="none" strike="noStrike" cap="none">
                <a:latin typeface="Calibri"/>
                <a:ea typeface="Calibri"/>
                <a:cs typeface="Calibri"/>
                <a:sym typeface="Calibri"/>
              </a:defRPr>
            </a:lvl6pPr>
            <a:lvl7pPr marL="3657509" marR="0" lvl="6" indent="0" algn="l" rtl="0">
              <a:spcBef>
                <a:spcPts val="0"/>
              </a:spcBef>
              <a:buNone/>
              <a:defRPr sz="2400" b="0" i="0" u="none" strike="noStrike" cap="none">
                <a:latin typeface="Calibri"/>
                <a:ea typeface="Calibri"/>
                <a:cs typeface="Calibri"/>
                <a:sym typeface="Calibri"/>
              </a:defRPr>
            </a:lvl7pPr>
            <a:lvl8pPr marL="4267093" marR="0" lvl="7" indent="0" algn="l" rtl="0">
              <a:spcBef>
                <a:spcPts val="0"/>
              </a:spcBef>
              <a:buNone/>
              <a:defRPr sz="2400" b="0" i="0" u="none" strike="noStrike" cap="none">
                <a:latin typeface="Calibri"/>
                <a:ea typeface="Calibri"/>
                <a:cs typeface="Calibri"/>
                <a:sym typeface="Calibri"/>
              </a:defRPr>
            </a:lvl8pPr>
            <a:lvl9pPr marL="4876678" marR="0" lvl="8" indent="0" algn="l" rtl="0">
              <a:spcBef>
                <a:spcPts val="0"/>
              </a:spcBef>
              <a:buNone/>
              <a:defRPr sz="2400" b="0" i="0" u="none" strike="noStrike" cap="none">
                <a:latin typeface="Calibri"/>
                <a:ea typeface="Calibri"/>
                <a:cs typeface="Calibri"/>
                <a:sym typeface="Calibri"/>
              </a:defRPr>
            </a:lvl9pPr>
          </a:lstStyle>
          <a:p>
            <a:endParaRPr/>
          </a:p>
        </p:txBody>
      </p:sp>
      <p:sp>
        <p:nvSpPr>
          <p:cNvPr id="35" name="Shape 35"/>
          <p:cNvSpPr txBox="1">
            <a:spLocks noGrp="1"/>
          </p:cNvSpPr>
          <p:nvPr>
            <p:ph type="ftr" idx="11"/>
          </p:nvPr>
        </p:nvSpPr>
        <p:spPr>
          <a:xfrm>
            <a:off x="9113678" y="18696813"/>
            <a:ext cx="8577579" cy="1005205"/>
          </a:xfrm>
          <a:prstGeom prst="rect">
            <a:avLst/>
          </a:prstGeom>
          <a:noFill/>
          <a:ln>
            <a:noFill/>
          </a:ln>
        </p:spPr>
        <p:txBody>
          <a:bodyPr lIns="91425" tIns="91425" rIns="91425" bIns="91425" anchor="t" anchorCtr="0"/>
          <a:lstStyle>
            <a:lvl1pPr marL="0" marR="0" lvl="0" indent="0" algn="ctr"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36" name="Shape 36"/>
          <p:cNvSpPr txBox="1">
            <a:spLocks noGrp="1"/>
          </p:cNvSpPr>
          <p:nvPr>
            <p:ph type="dt" idx="10"/>
          </p:nvPr>
        </p:nvSpPr>
        <p:spPr>
          <a:xfrm>
            <a:off x="1340246" y="18696813"/>
            <a:ext cx="6165136" cy="1005205"/>
          </a:xfrm>
          <a:prstGeom prst="rect">
            <a:avLst/>
          </a:prstGeom>
          <a:noFill/>
          <a:ln>
            <a:noFill/>
          </a:ln>
        </p:spPr>
        <p:txBody>
          <a:bodyPr lIns="91425" tIns="91425" rIns="91425" bIns="91425" anchor="t" anchorCtr="0"/>
          <a:lstStyle>
            <a:lvl1pPr marL="0" marR="0" lvl="0" indent="0" algn="l"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37" name="Shape 37"/>
          <p:cNvSpPr txBox="1">
            <a:spLocks noGrp="1"/>
          </p:cNvSpPr>
          <p:nvPr>
            <p:ph type="sldNum" idx="12"/>
          </p:nvPr>
        </p:nvSpPr>
        <p:spPr>
          <a:xfrm>
            <a:off x="19299555" y="18696813"/>
            <a:ext cx="6165136" cy="1005205"/>
          </a:xfrm>
          <a:prstGeom prst="rect">
            <a:avLst/>
          </a:prstGeom>
          <a:noFill/>
          <a:ln>
            <a:noFill/>
          </a:ln>
        </p:spPr>
        <p:txBody>
          <a:bodyPr lIns="0" tIns="0" rIns="0" bIns="0" anchor="t" anchorCtr="0">
            <a:noAutofit/>
          </a:bodyPr>
          <a:lstStyle/>
          <a:p>
            <a:pPr algn="r">
              <a:buSzPct val="25000"/>
            </a:pPr>
            <a:fld id="{00000000-1234-1234-1234-123412341234}" type="slidenum">
              <a:rPr lang="en-US" sz="2400" smtClean="0">
                <a:solidFill>
                  <a:srgbClr val="888888"/>
                </a:solidFill>
              </a:rPr>
              <a:pPr algn="r">
                <a:buSzPct val="25000"/>
              </a:pPr>
              <a:t>‹#›</a:t>
            </a:fld>
            <a:endParaRPr lang="en-US" sz="2400">
              <a:solidFill>
                <a:srgbClr val="888888"/>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340245" y="804162"/>
            <a:ext cx="24124442" cy="3216654"/>
          </a:xfrm>
          <a:prstGeom prst="rect">
            <a:avLst/>
          </a:prstGeom>
          <a:noFill/>
          <a:ln>
            <a:noFill/>
          </a:ln>
        </p:spPr>
        <p:txBody>
          <a:bodyPr lIns="91425" tIns="91425" rIns="91425" bIns="91425" anchor="t" anchorCtr="0"/>
          <a:lstStyle>
            <a:lvl1pPr marL="0" marR="0" lvl="0" indent="0" algn="l" rtl="0">
              <a:spcBef>
                <a:spcPts val="0"/>
              </a:spcBef>
              <a:buNone/>
              <a:defRPr sz="2400" b="0" i="0" u="none" strike="noStrike" cap="none">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40" name="Shape 40"/>
          <p:cNvSpPr txBox="1">
            <a:spLocks noGrp="1"/>
          </p:cNvSpPr>
          <p:nvPr>
            <p:ph type="ftr" idx="11"/>
          </p:nvPr>
        </p:nvSpPr>
        <p:spPr>
          <a:xfrm>
            <a:off x="9113678" y="18696813"/>
            <a:ext cx="8577579" cy="1005205"/>
          </a:xfrm>
          <a:prstGeom prst="rect">
            <a:avLst/>
          </a:prstGeom>
          <a:noFill/>
          <a:ln>
            <a:noFill/>
          </a:ln>
        </p:spPr>
        <p:txBody>
          <a:bodyPr lIns="91425" tIns="91425" rIns="91425" bIns="91425" anchor="t" anchorCtr="0"/>
          <a:lstStyle>
            <a:lvl1pPr marL="0" marR="0" lvl="0" indent="0" algn="ctr"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41" name="Shape 41"/>
          <p:cNvSpPr txBox="1">
            <a:spLocks noGrp="1"/>
          </p:cNvSpPr>
          <p:nvPr>
            <p:ph type="dt" idx="10"/>
          </p:nvPr>
        </p:nvSpPr>
        <p:spPr>
          <a:xfrm>
            <a:off x="1340246" y="18696813"/>
            <a:ext cx="6165136" cy="1005205"/>
          </a:xfrm>
          <a:prstGeom prst="rect">
            <a:avLst/>
          </a:prstGeom>
          <a:noFill/>
          <a:ln>
            <a:noFill/>
          </a:ln>
        </p:spPr>
        <p:txBody>
          <a:bodyPr lIns="91425" tIns="91425" rIns="91425" bIns="91425" anchor="t" anchorCtr="0"/>
          <a:lstStyle>
            <a:lvl1pPr marL="0" marR="0" lvl="0" indent="0" algn="l"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42" name="Shape 42"/>
          <p:cNvSpPr txBox="1">
            <a:spLocks noGrp="1"/>
          </p:cNvSpPr>
          <p:nvPr>
            <p:ph type="sldNum" idx="12"/>
          </p:nvPr>
        </p:nvSpPr>
        <p:spPr>
          <a:xfrm>
            <a:off x="19299555" y="18696813"/>
            <a:ext cx="6165136" cy="1005205"/>
          </a:xfrm>
          <a:prstGeom prst="rect">
            <a:avLst/>
          </a:prstGeom>
          <a:noFill/>
          <a:ln>
            <a:noFill/>
          </a:ln>
        </p:spPr>
        <p:txBody>
          <a:bodyPr lIns="0" tIns="0" rIns="0" bIns="0" anchor="t" anchorCtr="0">
            <a:noAutofit/>
          </a:bodyPr>
          <a:lstStyle/>
          <a:p>
            <a:pPr algn="r">
              <a:buSzPct val="25000"/>
            </a:pPr>
            <a:fld id="{00000000-1234-1234-1234-123412341234}" type="slidenum">
              <a:rPr lang="en-US" sz="2400" smtClean="0">
                <a:solidFill>
                  <a:srgbClr val="888888"/>
                </a:solidFill>
              </a:rPr>
              <a:pPr algn="r">
                <a:buSzPct val="25000"/>
              </a:pPr>
              <a:t>‹#›</a:t>
            </a:fld>
            <a:endParaRPr lang="en-US" sz="2400">
              <a:solidFill>
                <a:srgbClr val="888888"/>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26283728" y="2513013"/>
            <a:ext cx="521535" cy="17591404"/>
          </a:xfrm>
          <a:custGeom>
            <a:avLst/>
            <a:gdLst/>
            <a:ahLst/>
            <a:cxnLst/>
            <a:rect l="0" t="0" r="0" b="0"/>
            <a:pathLst>
              <a:path w="120000" h="120000" extrusionOk="0">
                <a:moveTo>
                  <a:pt x="0" y="119997"/>
                </a:moveTo>
                <a:lnTo>
                  <a:pt x="119924" y="119997"/>
                </a:lnTo>
                <a:lnTo>
                  <a:pt x="119924" y="0"/>
                </a:lnTo>
                <a:lnTo>
                  <a:pt x="0" y="0"/>
                </a:lnTo>
                <a:lnTo>
                  <a:pt x="0" y="119997"/>
                </a:lnTo>
                <a:close/>
              </a:path>
            </a:pathLst>
          </a:custGeom>
          <a:solidFill>
            <a:srgbClr val="F3D5A8"/>
          </a:solidFill>
          <a:ln>
            <a:noFill/>
          </a:ln>
        </p:spPr>
        <p:txBody>
          <a:bodyPr lIns="0" tIns="0" rIns="0" bIns="0" anchor="t" anchorCtr="0">
            <a:noAutofit/>
          </a:bodyPr>
          <a:lstStyle/>
          <a:p>
            <a:pPr marL="0" marR="0" lvl="0" indent="0" algn="l" rtl="0">
              <a:spcBef>
                <a:spcPts val="0"/>
              </a:spcBef>
              <a:buNone/>
            </a:pPr>
            <a:endParaRPr sz="2400"/>
          </a:p>
        </p:txBody>
      </p:sp>
      <p:sp>
        <p:nvSpPr>
          <p:cNvPr id="7" name="Shape 7"/>
          <p:cNvSpPr/>
          <p:nvPr/>
        </p:nvSpPr>
        <p:spPr>
          <a:xfrm>
            <a:off x="1" y="2513013"/>
            <a:ext cx="521535" cy="17591404"/>
          </a:xfrm>
          <a:custGeom>
            <a:avLst/>
            <a:gdLst/>
            <a:ahLst/>
            <a:cxnLst/>
            <a:rect l="0" t="0" r="0" b="0"/>
            <a:pathLst>
              <a:path w="120000" h="120000" extrusionOk="0">
                <a:moveTo>
                  <a:pt x="0" y="119997"/>
                </a:moveTo>
                <a:lnTo>
                  <a:pt x="119924" y="119997"/>
                </a:lnTo>
                <a:lnTo>
                  <a:pt x="119924" y="0"/>
                </a:lnTo>
                <a:lnTo>
                  <a:pt x="0" y="0"/>
                </a:lnTo>
                <a:lnTo>
                  <a:pt x="0" y="119997"/>
                </a:lnTo>
                <a:close/>
              </a:path>
            </a:pathLst>
          </a:custGeom>
          <a:solidFill>
            <a:srgbClr val="F3D5A8"/>
          </a:solidFill>
          <a:ln>
            <a:noFill/>
          </a:ln>
        </p:spPr>
        <p:txBody>
          <a:bodyPr lIns="0" tIns="0" rIns="0" bIns="0" anchor="t" anchorCtr="0">
            <a:noAutofit/>
          </a:bodyPr>
          <a:lstStyle/>
          <a:p>
            <a:pPr marL="0" marR="0" lvl="0" indent="0" algn="l" rtl="0">
              <a:spcBef>
                <a:spcPts val="0"/>
              </a:spcBef>
              <a:buNone/>
            </a:pPr>
            <a:endParaRPr sz="2400"/>
          </a:p>
        </p:txBody>
      </p:sp>
      <p:sp>
        <p:nvSpPr>
          <p:cNvPr id="8" name="Shape 8"/>
          <p:cNvSpPr/>
          <p:nvPr/>
        </p:nvSpPr>
        <p:spPr>
          <a:xfrm>
            <a:off x="0" y="1"/>
            <a:ext cx="26804938" cy="2513329"/>
          </a:xfrm>
          <a:custGeom>
            <a:avLst/>
            <a:gdLst/>
            <a:ahLst/>
            <a:cxnLst/>
            <a:rect l="0" t="0" r="0" b="0"/>
            <a:pathLst>
              <a:path w="120000" h="120000" extrusionOk="0">
                <a:moveTo>
                  <a:pt x="0" y="119984"/>
                </a:moveTo>
                <a:lnTo>
                  <a:pt x="119999" y="119984"/>
                </a:lnTo>
                <a:lnTo>
                  <a:pt x="119999" y="0"/>
                </a:lnTo>
                <a:lnTo>
                  <a:pt x="0" y="0"/>
                </a:lnTo>
                <a:lnTo>
                  <a:pt x="0" y="119984"/>
                </a:lnTo>
                <a:close/>
              </a:path>
            </a:pathLst>
          </a:custGeom>
          <a:solidFill>
            <a:srgbClr val="7B230A"/>
          </a:solidFill>
          <a:ln>
            <a:noFill/>
          </a:ln>
        </p:spPr>
        <p:txBody>
          <a:bodyPr lIns="0" tIns="0" rIns="0" bIns="0" anchor="t" anchorCtr="0">
            <a:noAutofit/>
          </a:bodyPr>
          <a:lstStyle/>
          <a:p>
            <a:pPr marL="0" marR="0" lvl="0" indent="0" algn="l" rtl="0">
              <a:spcBef>
                <a:spcPts val="0"/>
              </a:spcBef>
              <a:buNone/>
            </a:pPr>
            <a:endParaRPr sz="2400"/>
          </a:p>
        </p:txBody>
      </p:sp>
      <p:sp>
        <p:nvSpPr>
          <p:cNvPr id="9" name="Shape 9"/>
          <p:cNvSpPr/>
          <p:nvPr/>
        </p:nvSpPr>
        <p:spPr>
          <a:xfrm>
            <a:off x="22337446" y="19917949"/>
            <a:ext cx="4313608" cy="113549"/>
          </a:xfrm>
          <a:prstGeom prst="rect">
            <a:avLst/>
          </a:prstGeom>
          <a:blipFill rotWithShape="1">
            <a:blip r:embed="rId7">
              <a:alphaModFix/>
            </a:blip>
            <a:stretch>
              <a:fillRect/>
            </a:stretch>
          </a:blipFill>
          <a:ln>
            <a:noFill/>
          </a:ln>
        </p:spPr>
        <p:txBody>
          <a:bodyPr lIns="0" tIns="0" rIns="0" bIns="0" anchor="t" anchorCtr="0">
            <a:noAutofit/>
          </a:bodyPr>
          <a:lstStyle/>
          <a:p>
            <a:pPr marL="0" marR="0" lvl="0" indent="0" algn="l" rtl="0">
              <a:spcBef>
                <a:spcPts val="0"/>
              </a:spcBef>
              <a:buNone/>
            </a:pPr>
            <a:endParaRPr sz="2400"/>
          </a:p>
        </p:txBody>
      </p:sp>
      <p:sp>
        <p:nvSpPr>
          <p:cNvPr id="10" name="Shape 10"/>
          <p:cNvSpPr txBox="1">
            <a:spLocks noGrp="1"/>
          </p:cNvSpPr>
          <p:nvPr>
            <p:ph type="title"/>
          </p:nvPr>
        </p:nvSpPr>
        <p:spPr>
          <a:xfrm>
            <a:off x="1340245" y="804162"/>
            <a:ext cx="24124442" cy="3216654"/>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340245" y="4623942"/>
            <a:ext cx="24124442" cy="13268706"/>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atin typeface="Calibri"/>
                <a:ea typeface="Calibri"/>
                <a:cs typeface="Calibri"/>
                <a:sym typeface="Calibri"/>
              </a:defRPr>
            </a:lvl1pPr>
            <a:lvl2pPr marL="457200" marR="0" lvl="1" indent="0" algn="l" rtl="0">
              <a:spcBef>
                <a:spcPts val="0"/>
              </a:spcBef>
              <a:buNone/>
              <a:defRPr sz="1800" b="0" i="0" u="none" strike="noStrike" cap="none">
                <a:latin typeface="Calibri"/>
                <a:ea typeface="Calibri"/>
                <a:cs typeface="Calibri"/>
                <a:sym typeface="Calibri"/>
              </a:defRPr>
            </a:lvl2pPr>
            <a:lvl3pPr marL="914400" marR="0" lvl="2" indent="0" algn="l" rtl="0">
              <a:spcBef>
                <a:spcPts val="0"/>
              </a:spcBef>
              <a:buNone/>
              <a:defRPr sz="1800" b="0" i="0" u="none" strike="noStrike" cap="none">
                <a:latin typeface="Calibri"/>
                <a:ea typeface="Calibri"/>
                <a:cs typeface="Calibri"/>
                <a:sym typeface="Calibri"/>
              </a:defRPr>
            </a:lvl3pPr>
            <a:lvl4pPr marL="1371600" marR="0" lvl="3" indent="0" algn="l" rtl="0">
              <a:spcBef>
                <a:spcPts val="0"/>
              </a:spcBef>
              <a:buNone/>
              <a:defRPr sz="1800" b="0" i="0" u="none" strike="noStrike" cap="none">
                <a:latin typeface="Calibri"/>
                <a:ea typeface="Calibri"/>
                <a:cs typeface="Calibri"/>
                <a:sym typeface="Calibri"/>
              </a:defRPr>
            </a:lvl4pPr>
            <a:lvl5pPr marL="1828800" marR="0" lvl="4" indent="0" algn="l" rtl="0">
              <a:spcBef>
                <a:spcPts val="0"/>
              </a:spcBef>
              <a:buNone/>
              <a:defRPr sz="1800" b="0" i="0" u="none" strike="noStrike" cap="none">
                <a:latin typeface="Calibri"/>
                <a:ea typeface="Calibri"/>
                <a:cs typeface="Calibri"/>
                <a:sym typeface="Calibri"/>
              </a:defRPr>
            </a:lvl5pPr>
            <a:lvl6pPr marL="2286000" marR="0" lvl="5" indent="0" algn="l" rtl="0">
              <a:spcBef>
                <a:spcPts val="0"/>
              </a:spcBef>
              <a:buNone/>
              <a:defRPr sz="1800" b="0" i="0" u="none" strike="noStrike" cap="none">
                <a:latin typeface="Calibri"/>
                <a:ea typeface="Calibri"/>
                <a:cs typeface="Calibri"/>
                <a:sym typeface="Calibri"/>
              </a:defRPr>
            </a:lvl6pPr>
            <a:lvl7pPr marL="2743200" marR="0" lvl="6" indent="0" algn="l" rtl="0">
              <a:spcBef>
                <a:spcPts val="0"/>
              </a:spcBef>
              <a:buNone/>
              <a:defRPr sz="1800" b="0" i="0" u="none" strike="noStrike" cap="none">
                <a:latin typeface="Calibri"/>
                <a:ea typeface="Calibri"/>
                <a:cs typeface="Calibri"/>
                <a:sym typeface="Calibri"/>
              </a:defRPr>
            </a:lvl7pPr>
            <a:lvl8pPr marL="3200400" marR="0" lvl="7" indent="0" algn="l" rtl="0">
              <a:spcBef>
                <a:spcPts val="0"/>
              </a:spcBef>
              <a:buNone/>
              <a:defRPr sz="1800" b="0" i="0" u="none" strike="noStrike" cap="none">
                <a:latin typeface="Calibri"/>
                <a:ea typeface="Calibri"/>
                <a:cs typeface="Calibri"/>
                <a:sym typeface="Calibri"/>
              </a:defRPr>
            </a:lvl8pPr>
            <a:lvl9pPr marL="3657600" marR="0" lvl="8" indent="0" algn="l" rtl="0">
              <a:spcBef>
                <a:spcPts val="0"/>
              </a:spcBef>
              <a:buNone/>
              <a:defRPr sz="1800" b="0" i="0" u="none" strike="noStrike" cap="none">
                <a:latin typeface="Calibri"/>
                <a:ea typeface="Calibri"/>
                <a:cs typeface="Calibri"/>
                <a:sym typeface="Calibri"/>
              </a:defRPr>
            </a:lvl9pPr>
          </a:lstStyle>
          <a:p>
            <a:endParaRPr/>
          </a:p>
        </p:txBody>
      </p:sp>
      <p:sp>
        <p:nvSpPr>
          <p:cNvPr id="12" name="Shape 12"/>
          <p:cNvSpPr txBox="1">
            <a:spLocks noGrp="1"/>
          </p:cNvSpPr>
          <p:nvPr>
            <p:ph type="ftr" idx="11"/>
          </p:nvPr>
        </p:nvSpPr>
        <p:spPr>
          <a:xfrm>
            <a:off x="9113678" y="18696813"/>
            <a:ext cx="8577579" cy="1005205"/>
          </a:xfrm>
          <a:prstGeom prst="rect">
            <a:avLst/>
          </a:prstGeom>
          <a:noFill/>
          <a:ln>
            <a:noFill/>
          </a:ln>
        </p:spPr>
        <p:txBody>
          <a:bodyPr lIns="91425" tIns="91425" rIns="91425" bIns="91425" anchor="t" anchorCtr="0"/>
          <a:lstStyle>
            <a:lvl1pPr marL="0" marR="0" lvl="0" indent="0" algn="ctr"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13" name="Shape 13"/>
          <p:cNvSpPr txBox="1">
            <a:spLocks noGrp="1"/>
          </p:cNvSpPr>
          <p:nvPr>
            <p:ph type="dt" idx="10"/>
          </p:nvPr>
        </p:nvSpPr>
        <p:spPr>
          <a:xfrm>
            <a:off x="1340246" y="18696813"/>
            <a:ext cx="6165136" cy="1005205"/>
          </a:xfrm>
          <a:prstGeom prst="rect">
            <a:avLst/>
          </a:prstGeom>
          <a:noFill/>
          <a:ln>
            <a:noFill/>
          </a:ln>
        </p:spPr>
        <p:txBody>
          <a:bodyPr lIns="91425" tIns="91425" rIns="91425" bIns="91425" anchor="t" anchorCtr="0"/>
          <a:lstStyle>
            <a:lvl1pPr marL="0" marR="0" lvl="0" indent="0" algn="l" rtl="0">
              <a:spcBef>
                <a:spcPts val="0"/>
              </a:spcBef>
              <a:buNone/>
              <a:defRPr sz="2400">
                <a:solidFill>
                  <a:srgbClr val="888888"/>
                </a:solidFill>
              </a:defRPr>
            </a:lvl1pPr>
            <a:lvl2pPr marL="609585" marR="0" lvl="1" indent="0" algn="l" rtl="0">
              <a:spcBef>
                <a:spcPts val="0"/>
              </a:spcBef>
              <a:buNone/>
              <a:defRPr sz="2400" b="0" i="0" u="none" strike="noStrike" cap="none"/>
            </a:lvl2pPr>
            <a:lvl3pPr marL="1219170" marR="0" lvl="2" indent="0" algn="l" rtl="0">
              <a:spcBef>
                <a:spcPts val="0"/>
              </a:spcBef>
              <a:buNone/>
              <a:defRPr sz="2400" b="0" i="0" u="none" strike="noStrike" cap="none"/>
            </a:lvl3pPr>
            <a:lvl4pPr marL="1828754" marR="0" lvl="3" indent="0" algn="l" rtl="0">
              <a:spcBef>
                <a:spcPts val="0"/>
              </a:spcBef>
              <a:buNone/>
              <a:defRPr sz="2400" b="0" i="0" u="none" strike="noStrike" cap="none"/>
            </a:lvl4pPr>
            <a:lvl5pPr marL="2438339" marR="0" lvl="4" indent="0" algn="l" rtl="0">
              <a:spcBef>
                <a:spcPts val="0"/>
              </a:spcBef>
              <a:buNone/>
              <a:defRPr sz="2400" b="0" i="0" u="none" strike="noStrike" cap="none"/>
            </a:lvl5pPr>
            <a:lvl6pPr marL="3047924" marR="0" lvl="5" indent="0" algn="l" rtl="0">
              <a:spcBef>
                <a:spcPts val="0"/>
              </a:spcBef>
              <a:buNone/>
              <a:defRPr sz="2400" b="0" i="0" u="none" strike="noStrike" cap="none"/>
            </a:lvl6pPr>
            <a:lvl7pPr marL="3657509" marR="0" lvl="6" indent="0" algn="l" rtl="0">
              <a:spcBef>
                <a:spcPts val="0"/>
              </a:spcBef>
              <a:buNone/>
              <a:defRPr sz="2400" b="0" i="0" u="none" strike="noStrike" cap="none"/>
            </a:lvl7pPr>
            <a:lvl8pPr marL="4267093" marR="0" lvl="7" indent="0" algn="l" rtl="0">
              <a:spcBef>
                <a:spcPts val="0"/>
              </a:spcBef>
              <a:buNone/>
              <a:defRPr sz="2400" b="0" i="0" u="none" strike="noStrike" cap="none"/>
            </a:lvl8pPr>
            <a:lvl9pPr marL="4876678" marR="0" lvl="8" indent="0" algn="l" rtl="0">
              <a:spcBef>
                <a:spcPts val="0"/>
              </a:spcBef>
              <a:buNone/>
              <a:defRPr sz="2400" b="0" i="0" u="none" strike="noStrike" cap="none"/>
            </a:lvl9pPr>
          </a:lstStyle>
          <a:p>
            <a:endParaRPr/>
          </a:p>
        </p:txBody>
      </p:sp>
      <p:sp>
        <p:nvSpPr>
          <p:cNvPr id="14" name="Shape 14"/>
          <p:cNvSpPr txBox="1">
            <a:spLocks noGrp="1"/>
          </p:cNvSpPr>
          <p:nvPr>
            <p:ph type="sldNum" idx="12"/>
          </p:nvPr>
        </p:nvSpPr>
        <p:spPr>
          <a:xfrm>
            <a:off x="19299555" y="18696813"/>
            <a:ext cx="6165136" cy="1005205"/>
          </a:xfrm>
          <a:prstGeom prst="rect">
            <a:avLst/>
          </a:prstGeom>
          <a:noFill/>
          <a:ln>
            <a:noFill/>
          </a:ln>
        </p:spPr>
        <p:txBody>
          <a:bodyPr lIns="0" tIns="0" rIns="0" bIns="0" anchor="t" anchorCtr="0">
            <a:noAutofit/>
          </a:bodyPr>
          <a:lstStyle/>
          <a:p>
            <a:pPr algn="r">
              <a:buSzPct val="25000"/>
            </a:pPr>
            <a:fld id="{00000000-1234-1234-1234-123412341234}" type="slidenum">
              <a:rPr lang="en-US" sz="2400" smtClean="0">
                <a:solidFill>
                  <a:srgbClr val="888888"/>
                </a:solidFill>
              </a:rPr>
              <a:pPr algn="r">
                <a:buSzPct val="25000"/>
              </a:pPr>
              <a:t>‹#›</a:t>
            </a:fld>
            <a:endParaRPr lang="en-US" sz="2400">
              <a:solidFill>
                <a:srgbClr val="888888"/>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pidal-gw.dsc.soic.indiana.edu/"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p:nvPr/>
        </p:nvSpPr>
        <p:spPr>
          <a:xfrm>
            <a:off x="3155099" y="448976"/>
            <a:ext cx="20341474" cy="1927631"/>
          </a:xfrm>
          <a:prstGeom prst="rect">
            <a:avLst/>
          </a:prstGeom>
          <a:noFill/>
          <a:ln>
            <a:noFill/>
          </a:ln>
        </p:spPr>
        <p:txBody>
          <a:bodyPr lIns="0" tIns="0" rIns="0" bIns="0" anchor="t" anchorCtr="0">
            <a:noAutofit/>
          </a:bodyPr>
          <a:lstStyle/>
          <a:p>
            <a:pPr algn="ctr">
              <a:buSzPct val="25000"/>
            </a:pPr>
            <a:r>
              <a:rPr lang="en-US" sz="5400" b="1" dirty="0" smtClean="0">
                <a:solidFill>
                  <a:srgbClr val="F8EAD2"/>
                </a:solidFill>
                <a:latin typeface="Calibri"/>
                <a:ea typeface="Calibri"/>
                <a:cs typeface="Calibri"/>
              </a:rPr>
              <a:t>Deploying</a:t>
            </a:r>
            <a:r>
              <a:rPr lang="en-US" sz="5400" b="1" dirty="0">
                <a:solidFill>
                  <a:srgbClr val="F8EAD2"/>
                </a:solidFill>
                <a:latin typeface="Calibri"/>
                <a:ea typeface="Calibri"/>
                <a:cs typeface="Calibri"/>
              </a:rPr>
              <a:t> Big Data and Development Environments Using </a:t>
            </a:r>
            <a:r>
              <a:rPr lang="en-US" sz="5400" b="1" dirty="0" err="1">
                <a:solidFill>
                  <a:srgbClr val="F8EAD2"/>
                </a:solidFill>
                <a:latin typeface="Calibri"/>
                <a:ea typeface="Calibri"/>
                <a:cs typeface="Calibri"/>
              </a:rPr>
              <a:t>Ansible</a:t>
            </a:r>
            <a:endParaRPr lang="en-US" sz="5400" b="1" dirty="0">
              <a:solidFill>
                <a:srgbClr val="F8EAD2"/>
              </a:solidFill>
              <a:latin typeface="Calibri"/>
              <a:ea typeface="Calibri"/>
              <a:cs typeface="Calibri"/>
              <a:sym typeface="Calibri"/>
            </a:endParaRPr>
          </a:p>
          <a:p>
            <a:pPr marL="16933" marR="6773" algn="ctr">
              <a:buSzPct val="25000"/>
            </a:pPr>
            <a:r>
              <a:rPr lang="en-US" sz="3267" dirty="0" smtClean="0">
                <a:solidFill>
                  <a:srgbClr val="F8EAD2"/>
                </a:solidFill>
                <a:latin typeface="Calibri"/>
                <a:ea typeface="Calibri"/>
                <a:cs typeface="Calibri"/>
                <a:sym typeface="Calibri"/>
              </a:rPr>
              <a:t>Hagen Hodgkins</a:t>
            </a:r>
            <a:r>
              <a:rPr lang="en-US" sz="3267" dirty="0">
                <a:solidFill>
                  <a:srgbClr val="F8EAD2"/>
                </a:solidFill>
                <a:latin typeface="Calibri"/>
                <a:ea typeface="Calibri"/>
                <a:cs typeface="Calibri"/>
                <a:sym typeface="Calibri"/>
              </a:rPr>
              <a:t>, </a:t>
            </a:r>
            <a:r>
              <a:rPr lang="en-US" sz="3267" dirty="0" err="1">
                <a:solidFill>
                  <a:srgbClr val="F8EAD2"/>
                </a:solidFill>
                <a:latin typeface="Calibri"/>
                <a:ea typeface="Calibri"/>
                <a:cs typeface="Calibri"/>
              </a:rPr>
              <a:t>Badi</a:t>
            </a:r>
            <a:r>
              <a:rPr lang="en-US" sz="3267" dirty="0">
                <a:solidFill>
                  <a:srgbClr val="F8EAD2"/>
                </a:solidFill>
                <a:latin typeface="Calibri"/>
                <a:ea typeface="Calibri"/>
                <a:cs typeface="Calibri"/>
              </a:rPr>
              <a:t>' Abdul-Wahid</a:t>
            </a:r>
            <a:r>
              <a:rPr lang="en-US" sz="3267" dirty="0">
                <a:solidFill>
                  <a:srgbClr val="F8EAD2"/>
                </a:solidFill>
                <a:latin typeface="Calibri"/>
                <a:ea typeface="Calibri"/>
                <a:cs typeface="Calibri"/>
                <a:sym typeface="Calibri"/>
              </a:rPr>
              <a:t>, </a:t>
            </a:r>
            <a:r>
              <a:rPr lang="en-US" sz="3267" dirty="0" err="1">
                <a:solidFill>
                  <a:srgbClr val="F8EAD2"/>
                </a:solidFill>
                <a:latin typeface="Calibri"/>
                <a:ea typeface="Calibri"/>
                <a:cs typeface="Calibri"/>
              </a:rPr>
              <a:t>Gregor</a:t>
            </a:r>
            <a:r>
              <a:rPr lang="en-US" sz="3267" dirty="0">
                <a:solidFill>
                  <a:srgbClr val="F8EAD2"/>
                </a:solidFill>
                <a:latin typeface="Calibri"/>
                <a:ea typeface="Calibri"/>
                <a:cs typeface="Calibri"/>
              </a:rPr>
              <a:t> </a:t>
            </a:r>
            <a:r>
              <a:rPr lang="en-US" sz="3267" dirty="0">
                <a:solidFill>
                  <a:srgbClr val="F8EAD2"/>
                </a:solidFill>
                <a:latin typeface="Calibri"/>
                <a:ea typeface="Calibri"/>
                <a:cs typeface="Calibri"/>
              </a:rPr>
              <a:t>von </a:t>
            </a:r>
            <a:r>
              <a:rPr lang="en-US" sz="3267" dirty="0" err="1" smtClean="0">
                <a:solidFill>
                  <a:srgbClr val="F8EAD2"/>
                </a:solidFill>
                <a:latin typeface="Calibri"/>
                <a:ea typeface="Calibri"/>
                <a:cs typeface="Calibri"/>
              </a:rPr>
              <a:t>Laszewski</a:t>
            </a:r>
            <a:endParaRPr lang="en-US" sz="3267" dirty="0">
              <a:solidFill>
                <a:srgbClr val="F8EAD2"/>
              </a:solidFill>
              <a:latin typeface="Calibri"/>
              <a:ea typeface="Calibri"/>
              <a:cs typeface="Calibri"/>
            </a:endParaRPr>
          </a:p>
          <a:p>
            <a:pPr marL="16933" marR="6773" algn="ctr">
              <a:buSzPct val="25000"/>
            </a:pPr>
            <a:r>
              <a:rPr lang="en-US" sz="3267" dirty="0" smtClean="0">
                <a:solidFill>
                  <a:srgbClr val="F8EAD2"/>
                </a:solidFill>
                <a:latin typeface="Calibri"/>
                <a:ea typeface="Calibri"/>
                <a:cs typeface="Calibri"/>
                <a:sym typeface="Calibri"/>
              </a:rPr>
              <a:t>School </a:t>
            </a:r>
            <a:r>
              <a:rPr lang="en-US" sz="3267" dirty="0">
                <a:solidFill>
                  <a:srgbClr val="F8EAD2"/>
                </a:solidFill>
                <a:latin typeface="Calibri"/>
                <a:ea typeface="Calibri"/>
                <a:cs typeface="Calibri"/>
                <a:sym typeface="Calibri"/>
              </a:rPr>
              <a:t>Of Informatics and Computing, Indiana University</a:t>
            </a:r>
          </a:p>
        </p:txBody>
      </p:sp>
      <p:sp>
        <p:nvSpPr>
          <p:cNvPr id="48" name="Shape 48"/>
          <p:cNvSpPr/>
          <p:nvPr/>
        </p:nvSpPr>
        <p:spPr>
          <a:xfrm>
            <a:off x="1016287" y="3573991"/>
            <a:ext cx="7893316" cy="3383213"/>
          </a:xfrm>
          <a:custGeom>
            <a:avLst/>
            <a:gdLst/>
            <a:ahLst/>
            <a:cxnLst/>
            <a:rect l="0" t="0" r="0" b="0"/>
            <a:pathLst>
              <a:path w="120000" h="120000" extrusionOk="0">
                <a:moveTo>
                  <a:pt x="0" y="119988"/>
                </a:moveTo>
                <a:lnTo>
                  <a:pt x="119988" y="119988"/>
                </a:lnTo>
                <a:lnTo>
                  <a:pt x="119988" y="0"/>
                </a:lnTo>
                <a:lnTo>
                  <a:pt x="0" y="0"/>
                </a:lnTo>
                <a:lnTo>
                  <a:pt x="0" y="119988"/>
                </a:lnTo>
                <a:close/>
              </a:path>
            </a:pathLst>
          </a:custGeom>
          <a:noFill/>
          <a:ln w="9525" cap="flat" cmpd="sng">
            <a:solidFill>
              <a:srgbClr val="7B230A"/>
            </a:solidFill>
            <a:prstDash val="solid"/>
            <a:round/>
            <a:headEnd type="none" w="med" len="med"/>
            <a:tailEnd type="none" w="med" len="med"/>
          </a:ln>
        </p:spPr>
        <p:txBody>
          <a:bodyPr lIns="0" tIns="0" rIns="0" bIns="0" anchor="t" anchorCtr="0">
            <a:noAutofit/>
          </a:bodyPr>
          <a:lstStyle/>
          <a:p>
            <a:endParaRPr sz="2400"/>
          </a:p>
        </p:txBody>
      </p:sp>
      <p:sp>
        <p:nvSpPr>
          <p:cNvPr id="49" name="Shape 49"/>
          <p:cNvSpPr txBox="1"/>
          <p:nvPr/>
        </p:nvSpPr>
        <p:spPr>
          <a:xfrm>
            <a:off x="1111042" y="3722418"/>
            <a:ext cx="7721144" cy="3103817"/>
          </a:xfrm>
          <a:prstGeom prst="rect">
            <a:avLst/>
          </a:prstGeom>
          <a:noFill/>
          <a:ln>
            <a:noFill/>
          </a:ln>
        </p:spPr>
        <p:txBody>
          <a:bodyPr lIns="0" tIns="0" rIns="0" bIns="0" anchor="t" anchorCtr="0">
            <a:noAutofit/>
          </a:bodyPr>
          <a:lstStyle/>
          <a:p>
            <a:pPr fontAlgn="base"/>
            <a:r>
              <a:rPr lang="en-US" sz="2000" dirty="0" smtClean="0"/>
              <a:t>We needed to automate </a:t>
            </a:r>
            <a:r>
              <a:rPr lang="en-US" sz="2000" dirty="0"/>
              <a:t>the setup of a python development environment for a Linux machine running Ubuntu </a:t>
            </a:r>
            <a:r>
              <a:rPr lang="en-US" sz="2000" dirty="0" err="1"/>
              <a:t>Xenial</a:t>
            </a:r>
            <a:r>
              <a:rPr lang="en-US" sz="2000" dirty="0"/>
              <a:t> 16.04. For the purpose of creating an automated deployment of programs and dependencies we chose to use </a:t>
            </a:r>
            <a:r>
              <a:rPr lang="en-US" sz="2000" dirty="0" err="1" smtClean="0"/>
              <a:t>Ansible</a:t>
            </a:r>
            <a:r>
              <a:rPr lang="en-US" sz="2000" dirty="0" smtClean="0"/>
              <a:t>. The team also evaluated a  </a:t>
            </a:r>
            <a:r>
              <a:rPr lang="en-US" sz="2000" dirty="0"/>
              <a:t>big data project dealing with the comparison of populations and unemployment rates in counties throughout the United States. </a:t>
            </a:r>
            <a:r>
              <a:rPr lang="en-US" sz="2000" dirty="0" smtClean="0"/>
              <a:t>The roles for this project needed to be reworked and housed within their own repositories. The readme files for both projects required extensive overhauls to make them useful to potential future users and developers.</a:t>
            </a:r>
            <a:endParaRPr lang="en-US" sz="2000" dirty="0" smtClean="0">
              <a:latin typeface="Calibri"/>
              <a:ea typeface="Calibri"/>
              <a:cs typeface="Calibri"/>
              <a:sym typeface="Calibri"/>
            </a:endParaRPr>
          </a:p>
        </p:txBody>
      </p:sp>
      <p:sp>
        <p:nvSpPr>
          <p:cNvPr id="50" name="Shape 50"/>
          <p:cNvSpPr/>
          <p:nvPr/>
        </p:nvSpPr>
        <p:spPr>
          <a:xfrm>
            <a:off x="1016287" y="3015554"/>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solidFill>
            <a:srgbClr val="7B230A"/>
          </a:solidFill>
          <a:ln>
            <a:noFill/>
          </a:ln>
        </p:spPr>
        <p:txBody>
          <a:bodyPr lIns="0" tIns="0" rIns="0" bIns="0" anchor="t" anchorCtr="0">
            <a:noAutofit/>
          </a:bodyPr>
          <a:lstStyle/>
          <a:p>
            <a:endParaRPr sz="2400"/>
          </a:p>
        </p:txBody>
      </p:sp>
      <p:sp>
        <p:nvSpPr>
          <p:cNvPr id="51" name="Shape 51"/>
          <p:cNvSpPr/>
          <p:nvPr/>
        </p:nvSpPr>
        <p:spPr>
          <a:xfrm>
            <a:off x="1016287" y="3015554"/>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noFill/>
          <a:ln w="9525" cap="flat" cmpd="sng">
            <a:solidFill>
              <a:srgbClr val="781F07"/>
            </a:solidFill>
            <a:prstDash val="solid"/>
            <a:round/>
            <a:headEnd type="none" w="med" len="med"/>
            <a:tailEnd type="none" w="med" len="med"/>
          </a:ln>
        </p:spPr>
        <p:txBody>
          <a:bodyPr lIns="0" tIns="0" rIns="0" bIns="0" anchor="t" anchorCtr="0">
            <a:noAutofit/>
          </a:bodyPr>
          <a:lstStyle/>
          <a:p>
            <a:endParaRPr sz="2400"/>
          </a:p>
        </p:txBody>
      </p:sp>
      <p:sp>
        <p:nvSpPr>
          <p:cNvPr id="52" name="Shape 52"/>
          <p:cNvSpPr txBox="1"/>
          <p:nvPr/>
        </p:nvSpPr>
        <p:spPr>
          <a:xfrm>
            <a:off x="1198942" y="3088902"/>
            <a:ext cx="7630951" cy="470203"/>
          </a:xfrm>
          <a:prstGeom prst="rect">
            <a:avLst/>
          </a:prstGeom>
          <a:noFill/>
          <a:ln>
            <a:noFill/>
          </a:ln>
        </p:spPr>
        <p:txBody>
          <a:bodyPr lIns="0" tIns="0" rIns="0" bIns="0" anchor="t" anchorCtr="0">
            <a:noAutofit/>
          </a:bodyPr>
          <a:lstStyle/>
          <a:p>
            <a:pPr marL="16933" algn="ctr">
              <a:buSzPct val="25000"/>
            </a:pPr>
            <a:r>
              <a:rPr lang="en-US" sz="3200" b="1" dirty="0">
                <a:solidFill>
                  <a:srgbClr val="F8EAD2"/>
                </a:solidFill>
                <a:latin typeface="Calibri"/>
                <a:ea typeface="Calibri"/>
                <a:cs typeface="Calibri"/>
                <a:sym typeface="Calibri"/>
              </a:rPr>
              <a:t>Introduction</a:t>
            </a:r>
          </a:p>
        </p:txBody>
      </p:sp>
      <p:sp>
        <p:nvSpPr>
          <p:cNvPr id="53" name="Shape 53"/>
          <p:cNvSpPr/>
          <p:nvPr/>
        </p:nvSpPr>
        <p:spPr>
          <a:xfrm>
            <a:off x="9431587" y="15562947"/>
            <a:ext cx="7893316" cy="3943196"/>
          </a:xfrm>
          <a:custGeom>
            <a:avLst/>
            <a:gdLst/>
            <a:ahLst/>
            <a:cxnLst/>
            <a:rect l="0" t="0" r="0" b="0"/>
            <a:pathLst>
              <a:path w="120000" h="120000" extrusionOk="0">
                <a:moveTo>
                  <a:pt x="0" y="119985"/>
                </a:moveTo>
                <a:lnTo>
                  <a:pt x="119988" y="119985"/>
                </a:lnTo>
                <a:lnTo>
                  <a:pt x="119988" y="0"/>
                </a:lnTo>
                <a:lnTo>
                  <a:pt x="0" y="0"/>
                </a:lnTo>
                <a:lnTo>
                  <a:pt x="0" y="119985"/>
                </a:lnTo>
                <a:close/>
              </a:path>
            </a:pathLst>
          </a:custGeom>
          <a:noFill/>
          <a:ln w="9525" cap="flat" cmpd="sng">
            <a:solidFill>
              <a:srgbClr val="7B230A"/>
            </a:solidFill>
            <a:prstDash val="solid"/>
            <a:round/>
            <a:headEnd type="none" w="med" len="med"/>
            <a:tailEnd type="none" w="med" len="med"/>
          </a:ln>
        </p:spPr>
        <p:txBody>
          <a:bodyPr lIns="0" tIns="0" rIns="0" bIns="0" anchor="t" anchorCtr="0">
            <a:noAutofit/>
          </a:bodyPr>
          <a:lstStyle/>
          <a:p>
            <a:endParaRPr sz="2400"/>
          </a:p>
        </p:txBody>
      </p:sp>
      <p:sp>
        <p:nvSpPr>
          <p:cNvPr id="54" name="Shape 54"/>
          <p:cNvSpPr txBox="1"/>
          <p:nvPr/>
        </p:nvSpPr>
        <p:spPr>
          <a:xfrm>
            <a:off x="9526343" y="15712406"/>
            <a:ext cx="7690120" cy="3683486"/>
          </a:xfrm>
          <a:prstGeom prst="rect">
            <a:avLst/>
          </a:prstGeom>
          <a:noFill/>
          <a:ln>
            <a:noFill/>
          </a:ln>
        </p:spPr>
        <p:txBody>
          <a:bodyPr lIns="0" tIns="0" rIns="0" bIns="0" anchor="t" anchorCtr="0">
            <a:noAutofit/>
          </a:bodyPr>
          <a:lstStyle/>
          <a:p>
            <a:pPr marL="16933" marR="6773">
              <a:lnSpc>
                <a:spcPct val="100600"/>
              </a:lnSpc>
              <a:buSzPct val="25000"/>
            </a:pPr>
            <a:r>
              <a:rPr lang="en-US" sz="2000" dirty="0" smtClean="0">
                <a:latin typeface="+mn-lt"/>
                <a:ea typeface="Calibri"/>
                <a:cs typeface="Calibri"/>
                <a:sym typeface="Calibri"/>
              </a:rPr>
              <a:t>In regards to the Deployment environment the role, with possible exception of the </a:t>
            </a:r>
            <a:r>
              <a:rPr lang="en-US" sz="2000" dirty="0" err="1" smtClean="0">
                <a:latin typeface="+mn-lt"/>
                <a:ea typeface="Calibri"/>
                <a:cs typeface="Calibri"/>
                <a:sym typeface="Calibri"/>
              </a:rPr>
              <a:t>pycharm.yml</a:t>
            </a:r>
            <a:r>
              <a:rPr lang="en-US" sz="2000" dirty="0" smtClean="0">
                <a:latin typeface="+mn-lt"/>
                <a:ea typeface="Calibri"/>
                <a:cs typeface="Calibri"/>
                <a:sym typeface="Calibri"/>
              </a:rPr>
              <a:t> playbook should work on Ubuntu </a:t>
            </a:r>
            <a:r>
              <a:rPr lang="en-US" sz="2000" dirty="0" err="1" smtClean="0">
                <a:latin typeface="+mn-lt"/>
                <a:ea typeface="Calibri"/>
                <a:cs typeface="Calibri"/>
                <a:sym typeface="Calibri"/>
              </a:rPr>
              <a:t>Xenial</a:t>
            </a:r>
            <a:r>
              <a:rPr lang="en-US" sz="2000" dirty="0" smtClean="0">
                <a:latin typeface="+mn-lt"/>
                <a:ea typeface="Calibri"/>
                <a:cs typeface="Calibri"/>
                <a:sym typeface="Calibri"/>
              </a:rPr>
              <a:t> 16.04 machines with little issue. Future works for this project would include ensuring the </a:t>
            </a:r>
            <a:r>
              <a:rPr lang="en-US" sz="2000" dirty="0" err="1" smtClean="0">
                <a:latin typeface="+mn-lt"/>
                <a:ea typeface="Calibri"/>
                <a:cs typeface="Calibri"/>
                <a:sym typeface="Calibri"/>
              </a:rPr>
              <a:t>pycharm</a:t>
            </a:r>
            <a:r>
              <a:rPr lang="en-US" sz="2000" dirty="0" smtClean="0">
                <a:latin typeface="+mn-lt"/>
                <a:ea typeface="Calibri"/>
                <a:cs typeface="Calibri"/>
                <a:sym typeface="Calibri"/>
              </a:rPr>
              <a:t> playbook functions correctly. In addition future researchers could work on developing it further to function on additional operating systems.</a:t>
            </a:r>
          </a:p>
          <a:p>
            <a:pPr marL="16933" marR="6773">
              <a:lnSpc>
                <a:spcPct val="100600"/>
              </a:lnSpc>
              <a:buSzPct val="25000"/>
            </a:pPr>
            <a:r>
              <a:rPr lang="en-US" sz="2000" dirty="0" smtClean="0">
                <a:latin typeface="+mn-lt"/>
                <a:ea typeface="Calibri"/>
                <a:cs typeface="Calibri"/>
                <a:sym typeface="Calibri"/>
              </a:rPr>
              <a:t>Th</a:t>
            </a:r>
            <a:r>
              <a:rPr lang="en-US" sz="2000" dirty="0" smtClean="0">
                <a:latin typeface="+mn-lt"/>
                <a:ea typeface="Calibri"/>
                <a:cs typeface="Calibri"/>
                <a:sym typeface="Calibri"/>
              </a:rPr>
              <a:t>e Population project, while cleaned up and having the roles shifted to individual repositories still requires additional attention. Future researchers should test and ensure functionality on the chosen platform for the project, </a:t>
            </a:r>
            <a:r>
              <a:rPr lang="en-US" sz="2000" dirty="0" err="1" smtClean="0">
                <a:latin typeface="+mn-lt"/>
                <a:ea typeface="Calibri"/>
                <a:cs typeface="Calibri"/>
                <a:sym typeface="Calibri"/>
              </a:rPr>
              <a:t>FutureSystems</a:t>
            </a:r>
            <a:r>
              <a:rPr lang="en-US" sz="2000" dirty="0" smtClean="0">
                <a:latin typeface="+mn-lt"/>
                <a:ea typeface="Calibri"/>
                <a:cs typeface="Calibri"/>
                <a:sym typeface="Calibri"/>
              </a:rPr>
              <a:t>. Additional work is needed within the documentation of the project to guarantee that it is comprehensive for new users or researchers.</a:t>
            </a:r>
            <a:r>
              <a:rPr lang="en-US" sz="2000" dirty="0" smtClean="0">
                <a:latin typeface="+mn-lt"/>
                <a:ea typeface="Calibri"/>
                <a:cs typeface="Calibri"/>
                <a:sym typeface="Calibri"/>
              </a:rPr>
              <a:t> </a:t>
            </a:r>
            <a:endParaRPr lang="en-US" sz="2000" dirty="0">
              <a:latin typeface="+mn-lt"/>
              <a:ea typeface="Calibri"/>
              <a:cs typeface="Calibri"/>
              <a:sym typeface="Calibri"/>
            </a:endParaRPr>
          </a:p>
        </p:txBody>
      </p:sp>
      <p:sp>
        <p:nvSpPr>
          <p:cNvPr id="55" name="Shape 55"/>
          <p:cNvSpPr/>
          <p:nvPr/>
        </p:nvSpPr>
        <p:spPr>
          <a:xfrm>
            <a:off x="9431587" y="15005751"/>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solidFill>
            <a:srgbClr val="7B230A"/>
          </a:solidFill>
          <a:ln>
            <a:noFill/>
          </a:ln>
        </p:spPr>
        <p:txBody>
          <a:bodyPr lIns="0" tIns="0" rIns="0" bIns="0" anchor="t" anchorCtr="0">
            <a:noAutofit/>
          </a:bodyPr>
          <a:lstStyle/>
          <a:p>
            <a:endParaRPr sz="2400"/>
          </a:p>
        </p:txBody>
      </p:sp>
      <p:sp>
        <p:nvSpPr>
          <p:cNvPr id="56" name="Shape 56"/>
          <p:cNvSpPr/>
          <p:nvPr/>
        </p:nvSpPr>
        <p:spPr>
          <a:xfrm>
            <a:off x="9431587" y="15005751"/>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noFill/>
          <a:ln w="9525" cap="flat" cmpd="sng">
            <a:solidFill>
              <a:srgbClr val="781F07"/>
            </a:solidFill>
            <a:prstDash val="solid"/>
            <a:round/>
            <a:headEnd type="none" w="med" len="med"/>
            <a:tailEnd type="none" w="med" len="med"/>
          </a:ln>
        </p:spPr>
        <p:txBody>
          <a:bodyPr lIns="0" tIns="0" rIns="0" bIns="0" anchor="t" anchorCtr="0">
            <a:noAutofit/>
          </a:bodyPr>
          <a:lstStyle/>
          <a:p>
            <a:endParaRPr sz="2400"/>
          </a:p>
        </p:txBody>
      </p:sp>
      <p:sp>
        <p:nvSpPr>
          <p:cNvPr id="57" name="Shape 57"/>
          <p:cNvSpPr txBox="1"/>
          <p:nvPr/>
        </p:nvSpPr>
        <p:spPr>
          <a:xfrm>
            <a:off x="9526343" y="15079821"/>
            <a:ext cx="7690120" cy="489362"/>
          </a:xfrm>
          <a:prstGeom prst="rect">
            <a:avLst/>
          </a:prstGeom>
          <a:noFill/>
          <a:ln>
            <a:noFill/>
          </a:ln>
        </p:spPr>
        <p:txBody>
          <a:bodyPr lIns="0" tIns="0" rIns="0" bIns="0" anchor="t" anchorCtr="0">
            <a:noAutofit/>
          </a:bodyPr>
          <a:lstStyle/>
          <a:p>
            <a:pPr marL="16933" algn="ctr">
              <a:buSzPct val="25000"/>
            </a:pPr>
            <a:r>
              <a:rPr lang="en-US" sz="3533" b="1" dirty="0" smtClean="0">
                <a:solidFill>
                  <a:srgbClr val="F8EAD2"/>
                </a:solidFill>
                <a:latin typeface="Calibri"/>
                <a:ea typeface="Calibri"/>
                <a:cs typeface="Calibri"/>
                <a:sym typeface="Calibri"/>
              </a:rPr>
              <a:t>Conclusions </a:t>
            </a:r>
            <a:r>
              <a:rPr lang="en-US" sz="3533" b="1" dirty="0" smtClean="0">
                <a:solidFill>
                  <a:srgbClr val="F8EAD2"/>
                </a:solidFill>
                <a:latin typeface="Calibri"/>
                <a:ea typeface="Calibri"/>
                <a:cs typeface="Calibri"/>
                <a:sym typeface="Calibri"/>
              </a:rPr>
              <a:t>&amp; Future W</a:t>
            </a:r>
            <a:r>
              <a:rPr lang="en-US" sz="3533" b="1" dirty="0" smtClean="0">
                <a:solidFill>
                  <a:srgbClr val="F8EAD2"/>
                </a:solidFill>
                <a:latin typeface="Calibri"/>
                <a:ea typeface="Calibri"/>
                <a:cs typeface="Calibri"/>
                <a:sym typeface="Calibri"/>
              </a:rPr>
              <a:t>ork</a:t>
            </a:r>
            <a:endParaRPr lang="en-US" sz="3533" b="1" dirty="0">
              <a:solidFill>
                <a:srgbClr val="F8EAD2"/>
              </a:solidFill>
              <a:latin typeface="Calibri"/>
              <a:ea typeface="Calibri"/>
              <a:cs typeface="Calibri"/>
              <a:sym typeface="Calibri"/>
            </a:endParaRPr>
          </a:p>
        </p:txBody>
      </p:sp>
      <p:sp>
        <p:nvSpPr>
          <p:cNvPr id="58" name="Shape 58"/>
          <p:cNvSpPr/>
          <p:nvPr/>
        </p:nvSpPr>
        <p:spPr>
          <a:xfrm>
            <a:off x="17891982" y="3573640"/>
            <a:ext cx="7893316" cy="11145660"/>
          </a:xfrm>
          <a:custGeom>
            <a:avLst/>
            <a:gdLst/>
            <a:ahLst/>
            <a:cxnLst/>
            <a:rect l="0" t="0" r="0" b="0"/>
            <a:pathLst>
              <a:path w="120000" h="120000" extrusionOk="0">
                <a:moveTo>
                  <a:pt x="0" y="119988"/>
                </a:moveTo>
                <a:lnTo>
                  <a:pt x="119988" y="119988"/>
                </a:lnTo>
                <a:lnTo>
                  <a:pt x="119988" y="0"/>
                </a:lnTo>
                <a:lnTo>
                  <a:pt x="0" y="0"/>
                </a:lnTo>
                <a:lnTo>
                  <a:pt x="0" y="119988"/>
                </a:lnTo>
                <a:close/>
              </a:path>
            </a:pathLst>
          </a:custGeom>
          <a:noFill/>
          <a:ln w="9525" cap="flat" cmpd="sng">
            <a:solidFill>
              <a:srgbClr val="7B230A"/>
            </a:solidFill>
            <a:prstDash val="solid"/>
            <a:round/>
            <a:headEnd type="none" w="med" len="med"/>
            <a:tailEnd type="none" w="med" len="med"/>
          </a:ln>
        </p:spPr>
        <p:txBody>
          <a:bodyPr lIns="0" tIns="0" rIns="0" bIns="0" anchor="t" anchorCtr="0">
            <a:noAutofit/>
          </a:bodyPr>
          <a:lstStyle/>
          <a:p>
            <a:endParaRPr sz="2400"/>
          </a:p>
        </p:txBody>
      </p:sp>
      <p:sp>
        <p:nvSpPr>
          <p:cNvPr id="59" name="Shape 59"/>
          <p:cNvSpPr txBox="1"/>
          <p:nvPr/>
        </p:nvSpPr>
        <p:spPr>
          <a:xfrm>
            <a:off x="18020249" y="3647857"/>
            <a:ext cx="7636781" cy="4679098"/>
          </a:xfrm>
          <a:prstGeom prst="rect">
            <a:avLst/>
          </a:prstGeom>
          <a:noFill/>
          <a:ln>
            <a:noFill/>
          </a:ln>
        </p:spPr>
        <p:txBody>
          <a:bodyPr lIns="0" tIns="0" rIns="0" bIns="0" anchor="t" anchorCtr="0">
            <a:noAutofit/>
          </a:bodyPr>
          <a:lstStyle/>
          <a:p>
            <a:pPr fontAlgn="base"/>
            <a:r>
              <a:rPr lang="en-US" sz="2000" dirty="0" smtClean="0"/>
              <a:t>Initially </a:t>
            </a:r>
            <a:r>
              <a:rPr lang="en-US" sz="2000" dirty="0"/>
              <a:t>the roles were built into the project repository. These are roles that are required for other projects and as such there would have been redundancy in the roles when attempting to install this project onto a machine which hosted other projects requiring the same roles. To resolve this issue we looked to </a:t>
            </a:r>
            <a:r>
              <a:rPr lang="en-US" sz="2000" dirty="0" err="1"/>
              <a:t>Ansible</a:t>
            </a:r>
            <a:r>
              <a:rPr lang="en-US" sz="2000" dirty="0"/>
              <a:t>. The use of </a:t>
            </a:r>
            <a:r>
              <a:rPr lang="en-US" sz="2000" dirty="0" err="1"/>
              <a:t>Ansible</a:t>
            </a:r>
            <a:r>
              <a:rPr lang="en-US" sz="2000" dirty="0"/>
              <a:t> automation is important to this big data environment because it allows for the installation of the prerequisites for a project to function properly automatically and in bulk. It allowed the team to create and upload a single version of a role that we can use across a variety of projects and update as required without the need to check every project repository for duplicates of a role. This is because the role is not located within any of the projects. The roles are stored within their own repositories then called from </a:t>
            </a:r>
            <a:r>
              <a:rPr lang="en-US" sz="2000" dirty="0" err="1"/>
              <a:t>Ansible</a:t>
            </a:r>
            <a:r>
              <a:rPr lang="en-US" sz="2000" dirty="0"/>
              <a:t> galaxy when needed via terminal or command line onto the machine it is needed on. </a:t>
            </a:r>
          </a:p>
          <a:p>
            <a:pPr fontAlgn="base"/>
            <a:r>
              <a:rPr lang="en-US" sz="2000" dirty="0"/>
              <a:t>This removed the need to install dependencies one by one. In the case of the population project the prerequisites are Hadoop, a framework for data storage and cluster management, and </a:t>
            </a:r>
            <a:r>
              <a:rPr lang="en-US" sz="2000" dirty="0" err="1"/>
              <a:t>mongodb</a:t>
            </a:r>
            <a:r>
              <a:rPr lang="en-US" sz="2000" dirty="0"/>
              <a:t>, an open source database system. This project had the </a:t>
            </a:r>
            <a:r>
              <a:rPr lang="en-US" sz="2000" dirty="0" err="1"/>
              <a:t>ansible</a:t>
            </a:r>
            <a:r>
              <a:rPr lang="en-US" sz="2000" dirty="0"/>
              <a:t> roles for installing the dependencies built into the projects repository. This is an issue because if done in other projects, over time it can lead to the oversaturation of redundant or duplicated roles. While initially this may not present issues other than the unnecessary consumption of storage space on the users machine as software gets updated and old syntax's become obsolete or otherwise unusable in the new version all these redundant roles will need to be independently to ensure all the projects they are used in don’t become nonfunctional. </a:t>
            </a:r>
          </a:p>
          <a:p>
            <a:pPr fontAlgn="base"/>
            <a:r>
              <a:rPr lang="en-US" sz="2000" dirty="0"/>
              <a:t>The team also took time to investigate the project as a whole to remove documentation that was not required or was otherwise unnecessary. We also ensured what documentation remained was helpful and relevant to any user who is working with the project in the future. This included rewriting the instructions for installation and setup by the user as well as additional documentation pertaining to the what the project is intended to accomplish and the process through which it is achieved. </a:t>
            </a:r>
          </a:p>
        </p:txBody>
      </p:sp>
      <p:sp>
        <p:nvSpPr>
          <p:cNvPr id="60" name="Shape 60"/>
          <p:cNvSpPr/>
          <p:nvPr/>
        </p:nvSpPr>
        <p:spPr>
          <a:xfrm>
            <a:off x="17891982" y="3015203"/>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solidFill>
            <a:srgbClr val="7B230A"/>
          </a:solidFill>
          <a:ln>
            <a:noFill/>
          </a:ln>
        </p:spPr>
        <p:txBody>
          <a:bodyPr lIns="0" tIns="0" rIns="0" bIns="0" anchor="t" anchorCtr="0">
            <a:noAutofit/>
          </a:bodyPr>
          <a:lstStyle/>
          <a:p>
            <a:endParaRPr sz="2400"/>
          </a:p>
        </p:txBody>
      </p:sp>
      <p:sp>
        <p:nvSpPr>
          <p:cNvPr id="61" name="Shape 61"/>
          <p:cNvSpPr/>
          <p:nvPr/>
        </p:nvSpPr>
        <p:spPr>
          <a:xfrm>
            <a:off x="17891982" y="3015203"/>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noFill/>
          <a:ln w="9525" cap="flat" cmpd="sng">
            <a:solidFill>
              <a:srgbClr val="781F07"/>
            </a:solidFill>
            <a:prstDash val="solid"/>
            <a:round/>
            <a:headEnd type="none" w="med" len="med"/>
            <a:tailEnd type="none" w="med" len="med"/>
          </a:ln>
        </p:spPr>
        <p:txBody>
          <a:bodyPr lIns="0" tIns="0" rIns="0" bIns="0" anchor="t" anchorCtr="0">
            <a:noAutofit/>
          </a:bodyPr>
          <a:lstStyle/>
          <a:p>
            <a:endParaRPr sz="2400"/>
          </a:p>
        </p:txBody>
      </p:sp>
      <p:sp>
        <p:nvSpPr>
          <p:cNvPr id="62" name="Shape 62"/>
          <p:cNvSpPr txBox="1"/>
          <p:nvPr/>
        </p:nvSpPr>
        <p:spPr>
          <a:xfrm>
            <a:off x="18020250" y="3089275"/>
            <a:ext cx="7636780" cy="489362"/>
          </a:xfrm>
          <a:prstGeom prst="rect">
            <a:avLst/>
          </a:prstGeom>
          <a:noFill/>
          <a:ln>
            <a:noFill/>
          </a:ln>
        </p:spPr>
        <p:txBody>
          <a:bodyPr lIns="0" tIns="0" rIns="0" bIns="0" anchor="t" anchorCtr="0">
            <a:noAutofit/>
          </a:bodyPr>
          <a:lstStyle/>
          <a:p>
            <a:pPr marL="16933" algn="ctr">
              <a:buSzPct val="25000"/>
            </a:pPr>
            <a:r>
              <a:rPr lang="en-US" sz="3533" b="1" dirty="0" smtClean="0">
                <a:solidFill>
                  <a:srgbClr val="F8EAD2"/>
                </a:solidFill>
                <a:latin typeface="Calibri"/>
                <a:ea typeface="Calibri"/>
                <a:cs typeface="Calibri"/>
                <a:sym typeface="Calibri"/>
              </a:rPr>
              <a:t>Methodology: Population Project</a:t>
            </a:r>
            <a:endParaRPr lang="en-US" sz="3533" b="1" dirty="0">
              <a:solidFill>
                <a:srgbClr val="F8EAD2"/>
              </a:solidFill>
              <a:latin typeface="Calibri"/>
              <a:ea typeface="Calibri"/>
              <a:cs typeface="Calibri"/>
              <a:sym typeface="Calibri"/>
            </a:endParaRPr>
          </a:p>
        </p:txBody>
      </p:sp>
      <p:sp>
        <p:nvSpPr>
          <p:cNvPr id="63" name="Shape 63"/>
          <p:cNvSpPr/>
          <p:nvPr/>
        </p:nvSpPr>
        <p:spPr>
          <a:xfrm>
            <a:off x="1007618" y="7517820"/>
            <a:ext cx="7893316" cy="543549"/>
          </a:xfrm>
          <a:custGeom>
            <a:avLst/>
            <a:gdLst/>
            <a:ahLst/>
            <a:cxnLst/>
            <a:rect l="0" t="0" r="0" b="0"/>
            <a:pathLst>
              <a:path w="120000" h="120000" extrusionOk="0">
                <a:moveTo>
                  <a:pt x="0" y="119998"/>
                </a:moveTo>
                <a:lnTo>
                  <a:pt x="119988" y="119998"/>
                </a:lnTo>
                <a:lnTo>
                  <a:pt x="119988" y="0"/>
                </a:lnTo>
                <a:lnTo>
                  <a:pt x="0" y="0"/>
                </a:lnTo>
                <a:lnTo>
                  <a:pt x="0" y="119998"/>
                </a:lnTo>
                <a:close/>
              </a:path>
            </a:pathLst>
          </a:custGeom>
          <a:solidFill>
            <a:srgbClr val="7B230A"/>
          </a:solidFill>
          <a:ln>
            <a:noFill/>
          </a:ln>
        </p:spPr>
        <p:txBody>
          <a:bodyPr lIns="0" tIns="0" rIns="0" bIns="0" anchor="t" anchorCtr="0">
            <a:noAutofit/>
          </a:bodyPr>
          <a:lstStyle/>
          <a:p>
            <a:endParaRPr sz="2400"/>
          </a:p>
        </p:txBody>
      </p:sp>
      <p:sp>
        <p:nvSpPr>
          <p:cNvPr id="64" name="Shape 64"/>
          <p:cNvSpPr/>
          <p:nvPr/>
        </p:nvSpPr>
        <p:spPr>
          <a:xfrm>
            <a:off x="1007618" y="7517820"/>
            <a:ext cx="7893316" cy="543549"/>
          </a:xfrm>
          <a:custGeom>
            <a:avLst/>
            <a:gdLst/>
            <a:ahLst/>
            <a:cxnLst/>
            <a:rect l="0" t="0" r="0" b="0"/>
            <a:pathLst>
              <a:path w="120000" h="120000" extrusionOk="0">
                <a:moveTo>
                  <a:pt x="0" y="119998"/>
                </a:moveTo>
                <a:lnTo>
                  <a:pt x="119988" y="119998"/>
                </a:lnTo>
                <a:lnTo>
                  <a:pt x="119988" y="0"/>
                </a:lnTo>
                <a:lnTo>
                  <a:pt x="0" y="0"/>
                </a:lnTo>
                <a:lnTo>
                  <a:pt x="0" y="119998"/>
                </a:lnTo>
                <a:close/>
              </a:path>
            </a:pathLst>
          </a:custGeom>
          <a:noFill/>
          <a:ln w="9525" cap="flat" cmpd="sng">
            <a:solidFill>
              <a:srgbClr val="781F07"/>
            </a:solidFill>
            <a:prstDash val="solid"/>
            <a:round/>
            <a:headEnd type="none" w="med" len="med"/>
            <a:tailEnd type="none" w="med" len="med"/>
          </a:ln>
        </p:spPr>
        <p:txBody>
          <a:bodyPr lIns="0" tIns="0" rIns="0" bIns="0" anchor="t" anchorCtr="0">
            <a:noAutofit/>
          </a:bodyPr>
          <a:lstStyle/>
          <a:p>
            <a:endParaRPr sz="2400"/>
          </a:p>
        </p:txBody>
      </p:sp>
      <p:sp>
        <p:nvSpPr>
          <p:cNvPr id="65" name="Shape 65"/>
          <p:cNvSpPr/>
          <p:nvPr/>
        </p:nvSpPr>
        <p:spPr>
          <a:xfrm>
            <a:off x="1007618" y="8076255"/>
            <a:ext cx="7893316" cy="6290761"/>
          </a:xfrm>
          <a:custGeom>
            <a:avLst/>
            <a:gdLst/>
            <a:ahLst/>
            <a:cxnLst/>
            <a:rect l="0" t="0" r="0" b="0"/>
            <a:pathLst>
              <a:path w="120000" h="120000" extrusionOk="0">
                <a:moveTo>
                  <a:pt x="0" y="119995"/>
                </a:moveTo>
                <a:lnTo>
                  <a:pt x="119988" y="119995"/>
                </a:lnTo>
                <a:lnTo>
                  <a:pt x="119988" y="0"/>
                </a:lnTo>
                <a:lnTo>
                  <a:pt x="0" y="0"/>
                </a:lnTo>
                <a:lnTo>
                  <a:pt x="0" y="119995"/>
                </a:lnTo>
                <a:close/>
              </a:path>
            </a:pathLst>
          </a:custGeom>
          <a:noFill/>
          <a:ln w="9525" cap="flat" cmpd="sng">
            <a:solidFill>
              <a:srgbClr val="7B230A"/>
            </a:solidFill>
            <a:prstDash val="solid"/>
            <a:round/>
            <a:headEnd type="none" w="med" len="med"/>
            <a:tailEnd type="none" w="med" len="med"/>
          </a:ln>
        </p:spPr>
        <p:txBody>
          <a:bodyPr lIns="0" tIns="0" rIns="0" bIns="0" anchor="t" anchorCtr="0">
            <a:noAutofit/>
          </a:bodyPr>
          <a:lstStyle/>
          <a:p>
            <a:endParaRPr sz="2400"/>
          </a:p>
        </p:txBody>
      </p:sp>
      <p:sp>
        <p:nvSpPr>
          <p:cNvPr id="74" name="Shape 74"/>
          <p:cNvSpPr/>
          <p:nvPr/>
        </p:nvSpPr>
        <p:spPr>
          <a:xfrm>
            <a:off x="9431587" y="3599699"/>
            <a:ext cx="7893316" cy="5465924"/>
          </a:xfrm>
          <a:custGeom>
            <a:avLst/>
            <a:gdLst/>
            <a:ahLst/>
            <a:cxnLst/>
            <a:rect l="0" t="0" r="0" b="0"/>
            <a:pathLst>
              <a:path w="120000" h="120000" extrusionOk="0">
                <a:moveTo>
                  <a:pt x="0" y="119990"/>
                </a:moveTo>
                <a:lnTo>
                  <a:pt x="119988" y="119990"/>
                </a:lnTo>
                <a:lnTo>
                  <a:pt x="119988" y="0"/>
                </a:lnTo>
                <a:lnTo>
                  <a:pt x="0" y="0"/>
                </a:lnTo>
                <a:lnTo>
                  <a:pt x="0" y="119990"/>
                </a:lnTo>
                <a:close/>
              </a:path>
            </a:pathLst>
          </a:custGeom>
          <a:noFill/>
          <a:ln w="9525" cap="flat" cmpd="sng">
            <a:solidFill>
              <a:srgbClr val="7B230A"/>
            </a:solidFill>
            <a:prstDash val="solid"/>
            <a:round/>
            <a:headEnd type="none" w="med" len="med"/>
            <a:tailEnd type="none" w="med" len="med"/>
          </a:ln>
        </p:spPr>
        <p:txBody>
          <a:bodyPr lIns="0" tIns="0" rIns="0" bIns="0" anchor="t" anchorCtr="0">
            <a:noAutofit/>
          </a:bodyPr>
          <a:lstStyle/>
          <a:p>
            <a:endParaRPr sz="2400"/>
          </a:p>
        </p:txBody>
      </p:sp>
      <p:sp>
        <p:nvSpPr>
          <p:cNvPr id="75" name="Shape 75"/>
          <p:cNvSpPr/>
          <p:nvPr/>
        </p:nvSpPr>
        <p:spPr>
          <a:xfrm>
            <a:off x="9431587" y="3015203"/>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solidFill>
            <a:srgbClr val="7B230A"/>
          </a:solidFill>
          <a:ln>
            <a:noFill/>
          </a:ln>
        </p:spPr>
        <p:txBody>
          <a:bodyPr lIns="0" tIns="0" rIns="0" bIns="0" anchor="t" anchorCtr="0">
            <a:noAutofit/>
          </a:bodyPr>
          <a:lstStyle/>
          <a:p>
            <a:endParaRPr sz="2400"/>
          </a:p>
        </p:txBody>
      </p:sp>
      <p:sp>
        <p:nvSpPr>
          <p:cNvPr id="76" name="Shape 76"/>
          <p:cNvSpPr/>
          <p:nvPr/>
        </p:nvSpPr>
        <p:spPr>
          <a:xfrm>
            <a:off x="9431587" y="3015203"/>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noFill/>
          <a:ln w="9525" cap="flat" cmpd="sng">
            <a:solidFill>
              <a:srgbClr val="781F07"/>
            </a:solidFill>
            <a:prstDash val="solid"/>
            <a:round/>
            <a:headEnd type="none" w="med" len="med"/>
            <a:tailEnd type="none" w="med" len="med"/>
          </a:ln>
        </p:spPr>
        <p:txBody>
          <a:bodyPr lIns="0" tIns="0" rIns="0" bIns="0" anchor="t" anchorCtr="0">
            <a:noAutofit/>
          </a:bodyPr>
          <a:lstStyle/>
          <a:p>
            <a:endParaRPr sz="2400"/>
          </a:p>
        </p:txBody>
      </p:sp>
      <p:sp>
        <p:nvSpPr>
          <p:cNvPr id="81" name="Shape 81"/>
          <p:cNvSpPr/>
          <p:nvPr/>
        </p:nvSpPr>
        <p:spPr>
          <a:xfrm>
            <a:off x="17891982" y="15762164"/>
            <a:ext cx="7893316" cy="1789520"/>
          </a:xfrm>
          <a:custGeom>
            <a:avLst/>
            <a:gdLst/>
            <a:ahLst/>
            <a:cxnLst/>
            <a:rect l="0" t="0" r="0" b="0"/>
            <a:pathLst>
              <a:path w="120000" h="120000" extrusionOk="0">
                <a:moveTo>
                  <a:pt x="0" y="119977"/>
                </a:moveTo>
                <a:lnTo>
                  <a:pt x="119988" y="119977"/>
                </a:lnTo>
                <a:lnTo>
                  <a:pt x="119988" y="0"/>
                </a:lnTo>
                <a:lnTo>
                  <a:pt x="0" y="0"/>
                </a:lnTo>
                <a:lnTo>
                  <a:pt x="0" y="119977"/>
                </a:lnTo>
                <a:close/>
              </a:path>
            </a:pathLst>
          </a:custGeom>
          <a:noFill/>
          <a:ln w="9525" cap="flat" cmpd="sng">
            <a:solidFill>
              <a:srgbClr val="7B230A"/>
            </a:solidFill>
            <a:prstDash val="solid"/>
            <a:round/>
            <a:headEnd type="none" w="med" len="med"/>
            <a:tailEnd type="none" w="med" len="med"/>
          </a:ln>
        </p:spPr>
        <p:txBody>
          <a:bodyPr lIns="0" tIns="0" rIns="0" bIns="0" anchor="t" anchorCtr="0">
            <a:noAutofit/>
          </a:bodyPr>
          <a:lstStyle/>
          <a:p>
            <a:endParaRPr sz="2400"/>
          </a:p>
        </p:txBody>
      </p:sp>
      <p:sp>
        <p:nvSpPr>
          <p:cNvPr id="82" name="Shape 82"/>
          <p:cNvSpPr txBox="1"/>
          <p:nvPr/>
        </p:nvSpPr>
        <p:spPr>
          <a:xfrm>
            <a:off x="17986946" y="15850014"/>
            <a:ext cx="7670084" cy="1701670"/>
          </a:xfrm>
          <a:prstGeom prst="rect">
            <a:avLst/>
          </a:prstGeom>
          <a:noFill/>
          <a:ln>
            <a:noFill/>
          </a:ln>
        </p:spPr>
        <p:txBody>
          <a:bodyPr lIns="0" tIns="0" rIns="0" bIns="0" anchor="t" anchorCtr="0">
            <a:noAutofit/>
          </a:bodyPr>
          <a:lstStyle/>
          <a:p>
            <a:pPr marL="16933" marR="6773">
              <a:lnSpc>
                <a:spcPct val="100600"/>
              </a:lnSpc>
              <a:buSzPct val="25000"/>
            </a:pPr>
            <a:r>
              <a:rPr lang="en-US" sz="1800" dirty="0" smtClean="0"/>
              <a:t>Thanks </a:t>
            </a:r>
            <a:r>
              <a:rPr lang="en-US" sz="1800" dirty="0"/>
              <a:t>to the Center of Excellence in Remote Sensing Education and Research and Indiana University for this Research Experience for Undergraduates program. Thanks to Dr. Linda Hayden, and Dr. </a:t>
            </a:r>
            <a:r>
              <a:rPr lang="en-US" sz="1800" dirty="0" err="1"/>
              <a:t>Lamara</a:t>
            </a:r>
            <a:r>
              <a:rPr lang="en-US" sz="1800" dirty="0"/>
              <a:t> Warren for help in securing this research opportunity. Our thanks to </a:t>
            </a:r>
            <a:r>
              <a:rPr lang="en-US" sz="1800" dirty="0" err="1"/>
              <a:t>Gregor</a:t>
            </a:r>
            <a:r>
              <a:rPr lang="en-US" sz="1800" dirty="0"/>
              <a:t> von </a:t>
            </a:r>
            <a:r>
              <a:rPr lang="en-US" sz="1800" dirty="0" err="1"/>
              <a:t>Laszewski</a:t>
            </a:r>
            <a:r>
              <a:rPr lang="en-US" sz="1800" dirty="0"/>
              <a:t>, and </a:t>
            </a:r>
            <a:r>
              <a:rPr lang="en-US" sz="1800" dirty="0" err="1"/>
              <a:t>Badi</a:t>
            </a:r>
            <a:r>
              <a:rPr lang="en-US" sz="1800" dirty="0"/>
              <a:t>' Abdul-Wahid for their assistance in completing this research experience. </a:t>
            </a:r>
            <a:endParaRPr lang="en-US" sz="1800" dirty="0">
              <a:latin typeface="Calibri"/>
              <a:ea typeface="Calibri"/>
              <a:cs typeface="Calibri"/>
              <a:sym typeface="Calibri"/>
            </a:endParaRPr>
          </a:p>
        </p:txBody>
      </p:sp>
      <p:sp>
        <p:nvSpPr>
          <p:cNvPr id="83" name="Shape 83"/>
          <p:cNvSpPr/>
          <p:nvPr/>
        </p:nvSpPr>
        <p:spPr>
          <a:xfrm>
            <a:off x="17891982" y="15203726"/>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solidFill>
            <a:srgbClr val="7B230A"/>
          </a:solidFill>
          <a:ln>
            <a:noFill/>
          </a:ln>
        </p:spPr>
        <p:txBody>
          <a:bodyPr lIns="0" tIns="0" rIns="0" bIns="0" anchor="t" anchorCtr="0">
            <a:noAutofit/>
          </a:bodyPr>
          <a:lstStyle/>
          <a:p>
            <a:endParaRPr sz="2400"/>
          </a:p>
        </p:txBody>
      </p:sp>
      <p:sp>
        <p:nvSpPr>
          <p:cNvPr id="84" name="Shape 84"/>
          <p:cNvSpPr/>
          <p:nvPr/>
        </p:nvSpPr>
        <p:spPr>
          <a:xfrm>
            <a:off x="17891982" y="15203726"/>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noFill/>
          <a:ln w="9525" cap="flat" cmpd="sng">
            <a:solidFill>
              <a:srgbClr val="781F07"/>
            </a:solidFill>
            <a:prstDash val="solid"/>
            <a:round/>
            <a:headEnd type="none" w="med" len="med"/>
            <a:tailEnd type="none" w="med" len="med"/>
          </a:ln>
        </p:spPr>
        <p:txBody>
          <a:bodyPr lIns="0" tIns="0" rIns="0" bIns="0" anchor="t" anchorCtr="0">
            <a:noAutofit/>
          </a:bodyPr>
          <a:lstStyle/>
          <a:p>
            <a:endParaRPr sz="2400"/>
          </a:p>
        </p:txBody>
      </p:sp>
      <p:sp>
        <p:nvSpPr>
          <p:cNvPr id="85" name="Shape 85"/>
          <p:cNvSpPr txBox="1"/>
          <p:nvPr/>
        </p:nvSpPr>
        <p:spPr>
          <a:xfrm>
            <a:off x="18020249" y="15203665"/>
            <a:ext cx="7636781" cy="483830"/>
          </a:xfrm>
          <a:prstGeom prst="rect">
            <a:avLst/>
          </a:prstGeom>
          <a:noFill/>
          <a:ln>
            <a:noFill/>
          </a:ln>
        </p:spPr>
        <p:txBody>
          <a:bodyPr lIns="0" tIns="0" rIns="0" bIns="0" anchor="t" anchorCtr="0">
            <a:noAutofit/>
          </a:bodyPr>
          <a:lstStyle/>
          <a:p>
            <a:pPr marL="16933" algn="ctr">
              <a:buSzPct val="25000"/>
            </a:pPr>
            <a:r>
              <a:rPr lang="en-US" sz="3600" b="1" dirty="0" smtClean="0">
                <a:solidFill>
                  <a:srgbClr val="F8EAD2"/>
                </a:solidFill>
                <a:latin typeface="Calibri"/>
                <a:ea typeface="Calibri"/>
                <a:cs typeface="Calibri"/>
                <a:sym typeface="Calibri"/>
              </a:rPr>
              <a:t>Acknowledgements</a:t>
            </a:r>
            <a:endParaRPr lang="en-US" sz="3600" b="1" dirty="0">
              <a:solidFill>
                <a:srgbClr val="F8EAD2"/>
              </a:solidFill>
              <a:latin typeface="Calibri"/>
              <a:ea typeface="Calibri"/>
              <a:cs typeface="Calibri"/>
              <a:sym typeface="Calibri"/>
            </a:endParaRPr>
          </a:p>
        </p:txBody>
      </p:sp>
      <p:sp>
        <p:nvSpPr>
          <p:cNvPr id="99" name="Shape 99"/>
          <p:cNvSpPr txBox="1"/>
          <p:nvPr/>
        </p:nvSpPr>
        <p:spPr>
          <a:xfrm>
            <a:off x="13385801" y="9625694"/>
            <a:ext cx="3939102" cy="4854691"/>
          </a:xfrm>
          <a:prstGeom prst="rect">
            <a:avLst/>
          </a:prstGeom>
          <a:noFill/>
          <a:ln w="9525" cap="flat" cmpd="sng">
            <a:solidFill>
              <a:srgbClr val="7B230A"/>
            </a:solidFill>
            <a:prstDash val="solid"/>
            <a:round/>
            <a:headEnd type="none" w="med" len="med"/>
            <a:tailEnd type="none" w="med" len="med"/>
          </a:ln>
        </p:spPr>
        <p:txBody>
          <a:bodyPr lIns="0" tIns="0" rIns="0" bIns="0" anchor="t" anchorCtr="0">
            <a:noAutofit/>
          </a:bodyPr>
          <a:lstStyle/>
          <a:p>
            <a:pPr marL="106677" indent="-5080">
              <a:lnSpc>
                <a:spcPct val="114411"/>
              </a:lnSpc>
              <a:buSzPct val="25000"/>
            </a:pPr>
            <a:endParaRPr lang="en-US" sz="2267" dirty="0">
              <a:latin typeface="Calibri"/>
              <a:ea typeface="Calibri"/>
              <a:cs typeface="Calibri"/>
              <a:sym typeface="Calibri"/>
            </a:endParaRPr>
          </a:p>
        </p:txBody>
      </p:sp>
      <p:sp>
        <p:nvSpPr>
          <p:cNvPr id="100" name="Shape 100"/>
          <p:cNvSpPr txBox="1"/>
          <p:nvPr/>
        </p:nvSpPr>
        <p:spPr>
          <a:xfrm>
            <a:off x="9526550" y="3695737"/>
            <a:ext cx="7689911" cy="5187006"/>
          </a:xfrm>
          <a:prstGeom prst="rect">
            <a:avLst/>
          </a:prstGeom>
          <a:noFill/>
          <a:ln>
            <a:noFill/>
          </a:ln>
        </p:spPr>
        <p:txBody>
          <a:bodyPr lIns="0" tIns="0" rIns="0" bIns="0" anchor="t" anchorCtr="0">
            <a:noAutofit/>
          </a:bodyPr>
          <a:lstStyle/>
          <a:p>
            <a:pPr marL="16933">
              <a:lnSpc>
                <a:spcPct val="114411"/>
              </a:lnSpc>
              <a:buSzPct val="100000"/>
            </a:pPr>
            <a:r>
              <a:rPr lang="en-US" sz="2000" dirty="0"/>
              <a:t>This project attempts to uncover some of the key factors behind why population numbers change. We highlight population numbers by county and use statistical data to discover trends. Data sets were made publicly available by the U.S. Census Bureau and the United States Department of Labor: Bureau of Labor Statistics. The first data set is the population change for counties in the United States and Puerto Rico: 2000 to 2010. The other two data sets are unemployment rates in counties in the United States and Puerto Rico, one for 2000 and the other for 2010. We Plan to derive meaningful insight between population changes in counties and unemployment rate, specifically how unemployment rates appear to affect population changes. The data sets are loaded into MongoDB. The analysis is conducted by a Python script, titled "analysis.py" which pulls data directly from MongoDB, does a short analysis, and exports the data in CSV format. Visualization is done on Tableau. </a:t>
            </a:r>
            <a:endParaRPr lang="en-US" sz="2000" dirty="0">
              <a:sym typeface="Calibri"/>
              <a:hlinkClick r:id="rId3"/>
            </a:endParaRPr>
          </a:p>
        </p:txBody>
      </p:sp>
      <p:sp>
        <p:nvSpPr>
          <p:cNvPr id="101" name="Shape 101"/>
          <p:cNvSpPr txBox="1"/>
          <p:nvPr/>
        </p:nvSpPr>
        <p:spPr>
          <a:xfrm>
            <a:off x="9526343" y="3088757"/>
            <a:ext cx="7690119" cy="470348"/>
          </a:xfrm>
          <a:prstGeom prst="rect">
            <a:avLst/>
          </a:prstGeom>
          <a:noFill/>
          <a:ln>
            <a:noFill/>
          </a:ln>
        </p:spPr>
        <p:txBody>
          <a:bodyPr lIns="0" tIns="0" rIns="0" bIns="0" anchor="t" anchorCtr="0">
            <a:noAutofit/>
          </a:bodyPr>
          <a:lstStyle/>
          <a:p>
            <a:pPr marL="16933" algn="ctr">
              <a:buSzPct val="25000"/>
            </a:pPr>
            <a:r>
              <a:rPr lang="en-US" sz="3533" b="1" dirty="0" smtClean="0">
                <a:solidFill>
                  <a:srgbClr val="F8EAD2"/>
                </a:solidFill>
                <a:latin typeface="Calibri"/>
                <a:ea typeface="Calibri"/>
                <a:cs typeface="Calibri"/>
                <a:sym typeface="Calibri"/>
              </a:rPr>
              <a:t>Description of the Population Project</a:t>
            </a:r>
            <a:endParaRPr lang="en-US" sz="3533" b="1" dirty="0">
              <a:solidFill>
                <a:srgbClr val="F8EAD2"/>
              </a:solidFill>
              <a:latin typeface="Calibri"/>
              <a:ea typeface="Calibri"/>
              <a:cs typeface="Calibri"/>
              <a:sym typeface="Calibri"/>
            </a:endParaRPr>
          </a:p>
        </p:txBody>
      </p:sp>
      <p:sp>
        <p:nvSpPr>
          <p:cNvPr id="105" name="Shape 105"/>
          <p:cNvSpPr/>
          <p:nvPr/>
        </p:nvSpPr>
        <p:spPr>
          <a:xfrm>
            <a:off x="1016287" y="181018"/>
            <a:ext cx="2078623" cy="2078623"/>
          </a:xfrm>
          <a:prstGeom prst="rect">
            <a:avLst/>
          </a:prstGeom>
          <a:blipFill rotWithShape="1">
            <a:blip r:embed="rId4">
              <a:alphaModFix/>
            </a:blip>
            <a:stretch>
              <a:fillRect/>
            </a:stretch>
          </a:blipFill>
          <a:ln>
            <a:noFill/>
          </a:ln>
        </p:spPr>
        <p:txBody>
          <a:bodyPr lIns="0" tIns="0" rIns="0" bIns="0" anchor="t" anchorCtr="0">
            <a:noAutofit/>
          </a:bodyPr>
          <a:lstStyle/>
          <a:p>
            <a:endParaRPr sz="2400"/>
          </a:p>
        </p:txBody>
      </p:sp>
      <p:sp>
        <p:nvSpPr>
          <p:cNvPr id="136" name="Shape 52"/>
          <p:cNvSpPr txBox="1"/>
          <p:nvPr/>
        </p:nvSpPr>
        <p:spPr>
          <a:xfrm>
            <a:off x="1102373" y="7551419"/>
            <a:ext cx="7721144" cy="509950"/>
          </a:xfrm>
          <a:prstGeom prst="rect">
            <a:avLst/>
          </a:prstGeom>
          <a:noFill/>
          <a:ln>
            <a:noFill/>
          </a:ln>
        </p:spPr>
        <p:txBody>
          <a:bodyPr lIns="0" tIns="0" rIns="0" bIns="0" anchor="t" anchorCtr="0">
            <a:noAutofit/>
          </a:bodyPr>
          <a:lstStyle/>
          <a:p>
            <a:pPr marL="16933" algn="ctr">
              <a:buSzPct val="25000"/>
            </a:pPr>
            <a:r>
              <a:rPr lang="en-US" sz="3200" b="1" dirty="0" smtClean="0">
                <a:solidFill>
                  <a:srgbClr val="F8EAD2"/>
                </a:solidFill>
                <a:latin typeface="Calibri"/>
                <a:ea typeface="Calibri"/>
                <a:cs typeface="Calibri"/>
                <a:sym typeface="Calibri"/>
              </a:rPr>
              <a:t>Methodology: Development Environment</a:t>
            </a:r>
            <a:endParaRPr lang="en-US" sz="3200" b="1" dirty="0">
              <a:solidFill>
                <a:srgbClr val="F8EAD2"/>
              </a:solidFill>
              <a:latin typeface="Calibri"/>
              <a:ea typeface="Calibri"/>
              <a:cs typeface="Calibri"/>
              <a:sym typeface="Calibri"/>
            </a:endParaRPr>
          </a:p>
        </p:txBody>
      </p:sp>
      <p:sp>
        <p:nvSpPr>
          <p:cNvPr id="137" name="Shape 49"/>
          <p:cNvSpPr txBox="1"/>
          <p:nvPr/>
        </p:nvSpPr>
        <p:spPr>
          <a:xfrm>
            <a:off x="1093704" y="8153504"/>
            <a:ext cx="7721144" cy="6213512"/>
          </a:xfrm>
          <a:prstGeom prst="rect">
            <a:avLst/>
          </a:prstGeom>
          <a:noFill/>
          <a:ln>
            <a:noFill/>
          </a:ln>
        </p:spPr>
        <p:txBody>
          <a:bodyPr lIns="0" tIns="0" rIns="0" bIns="0" anchor="t" anchorCtr="0">
            <a:noAutofit/>
          </a:bodyPr>
          <a:lstStyle/>
          <a:p>
            <a:pPr fontAlgn="base"/>
            <a:r>
              <a:rPr lang="en-US" sz="2000" dirty="0"/>
              <a:t>This project focuses on giving a developer on a new machine the environment he needs to begin development using python and working with </a:t>
            </a:r>
            <a:r>
              <a:rPr lang="en-US" sz="2000" dirty="0" err="1"/>
              <a:t>Cloudmesh</a:t>
            </a:r>
            <a:r>
              <a:rPr lang="en-US" sz="2000" dirty="0"/>
              <a:t>. For this purpose the team decided to use an </a:t>
            </a:r>
            <a:r>
              <a:rPr lang="en-US" sz="2000" dirty="0" err="1"/>
              <a:t>Ansible</a:t>
            </a:r>
            <a:r>
              <a:rPr lang="en-US" sz="2000" dirty="0"/>
              <a:t> playbook. When deployed the playbook would proceed to install python, its dependencies, a variety of python editors, as well as </a:t>
            </a:r>
            <a:r>
              <a:rPr lang="en-US" sz="2000" dirty="0" err="1"/>
              <a:t>Cloudmesh</a:t>
            </a:r>
            <a:r>
              <a:rPr lang="en-US" sz="2000" dirty="0"/>
              <a:t> client. The majority of the tasks in the role were written into a file called </a:t>
            </a:r>
            <a:r>
              <a:rPr lang="en-US" sz="2000" dirty="0" err="1"/>
              <a:t>python.yml</a:t>
            </a:r>
            <a:r>
              <a:rPr lang="en-US" sz="2000" dirty="0"/>
              <a:t> which was responsible for installing all but the </a:t>
            </a:r>
            <a:r>
              <a:rPr lang="en-US" sz="2000" dirty="0" err="1"/>
              <a:t>Pycharm</a:t>
            </a:r>
            <a:r>
              <a:rPr lang="en-US" sz="2000" dirty="0"/>
              <a:t> application, which in turn was written into a separate .</a:t>
            </a:r>
            <a:r>
              <a:rPr lang="en-US" sz="2000" dirty="0" err="1"/>
              <a:t>yml</a:t>
            </a:r>
            <a:r>
              <a:rPr lang="en-US" sz="2000" dirty="0"/>
              <a:t> file due to more specific instructions required for its automatic installation. Both of these are called from </a:t>
            </a:r>
            <a:r>
              <a:rPr lang="en-US" sz="2000" dirty="0" err="1"/>
              <a:t>main.yml</a:t>
            </a:r>
            <a:r>
              <a:rPr lang="en-US" sz="2000" dirty="0"/>
              <a:t> which the user launches to deploy the playbook on their machine. The </a:t>
            </a:r>
            <a:r>
              <a:rPr lang="en-US" sz="2000" dirty="0" err="1"/>
              <a:t>main.yml</a:t>
            </a:r>
            <a:r>
              <a:rPr lang="en-US" sz="2000" dirty="0"/>
              <a:t> file uses include functionality to call and launch the other .</a:t>
            </a:r>
            <a:r>
              <a:rPr lang="en-US" sz="2000" dirty="0" err="1"/>
              <a:t>yml</a:t>
            </a:r>
            <a:r>
              <a:rPr lang="en-US" sz="2000" dirty="0"/>
              <a:t> files automatically, thus deploying the playbook and installing the programs. </a:t>
            </a:r>
          </a:p>
          <a:p>
            <a:pPr fontAlgn="base"/>
            <a:r>
              <a:rPr lang="en-US" sz="2000" dirty="0"/>
              <a:t>A readme file was created in the primary directory of the role which outlines what the role does as well as the instructions on how to deploy the role onto a new machine. The role was then tested piecemeal as it was created to ensure that the components worked properly before rolling them together and testing the project as a whole. </a:t>
            </a:r>
          </a:p>
          <a:p>
            <a:pPr marL="16933" marR="6773">
              <a:lnSpc>
                <a:spcPct val="100600"/>
              </a:lnSpc>
              <a:buSzPct val="25000"/>
            </a:pPr>
            <a:endParaRPr lang="en-US" sz="2267" dirty="0">
              <a:latin typeface="Calibri"/>
              <a:ea typeface="Calibri"/>
              <a:cs typeface="Calibri"/>
              <a:sym typeface="Calibri"/>
            </a:endParaRPr>
          </a:p>
        </p:txBody>
      </p:sp>
      <p:sp>
        <p:nvSpPr>
          <p:cNvPr id="41" name="Shape 63"/>
          <p:cNvSpPr/>
          <p:nvPr/>
        </p:nvSpPr>
        <p:spPr>
          <a:xfrm>
            <a:off x="1016287" y="15010747"/>
            <a:ext cx="7893316" cy="543549"/>
          </a:xfrm>
          <a:custGeom>
            <a:avLst/>
            <a:gdLst/>
            <a:ahLst/>
            <a:cxnLst/>
            <a:rect l="0" t="0" r="0" b="0"/>
            <a:pathLst>
              <a:path w="120000" h="120000" extrusionOk="0">
                <a:moveTo>
                  <a:pt x="0" y="119998"/>
                </a:moveTo>
                <a:lnTo>
                  <a:pt x="119988" y="119998"/>
                </a:lnTo>
                <a:lnTo>
                  <a:pt x="119988" y="0"/>
                </a:lnTo>
                <a:lnTo>
                  <a:pt x="0" y="0"/>
                </a:lnTo>
                <a:lnTo>
                  <a:pt x="0" y="119998"/>
                </a:lnTo>
                <a:close/>
              </a:path>
            </a:pathLst>
          </a:custGeom>
          <a:solidFill>
            <a:srgbClr val="7B230A"/>
          </a:solidFill>
          <a:ln>
            <a:noFill/>
          </a:ln>
        </p:spPr>
        <p:txBody>
          <a:bodyPr lIns="0" tIns="0" rIns="0" bIns="0" anchor="t" anchorCtr="0">
            <a:noAutofit/>
          </a:bodyPr>
          <a:lstStyle/>
          <a:p>
            <a:endParaRPr sz="2400"/>
          </a:p>
        </p:txBody>
      </p:sp>
      <p:sp>
        <p:nvSpPr>
          <p:cNvPr id="42" name="Shape 64"/>
          <p:cNvSpPr/>
          <p:nvPr/>
        </p:nvSpPr>
        <p:spPr>
          <a:xfrm>
            <a:off x="1016287" y="15010747"/>
            <a:ext cx="7893316" cy="543549"/>
          </a:xfrm>
          <a:custGeom>
            <a:avLst/>
            <a:gdLst/>
            <a:ahLst/>
            <a:cxnLst/>
            <a:rect l="0" t="0" r="0" b="0"/>
            <a:pathLst>
              <a:path w="120000" h="120000" extrusionOk="0">
                <a:moveTo>
                  <a:pt x="0" y="119998"/>
                </a:moveTo>
                <a:lnTo>
                  <a:pt x="119988" y="119998"/>
                </a:lnTo>
                <a:lnTo>
                  <a:pt x="119988" y="0"/>
                </a:lnTo>
                <a:lnTo>
                  <a:pt x="0" y="0"/>
                </a:lnTo>
                <a:lnTo>
                  <a:pt x="0" y="119998"/>
                </a:lnTo>
                <a:close/>
              </a:path>
            </a:pathLst>
          </a:custGeom>
          <a:noFill/>
          <a:ln w="9525" cap="flat" cmpd="sng">
            <a:solidFill>
              <a:srgbClr val="781F07"/>
            </a:solidFill>
            <a:prstDash val="solid"/>
            <a:round/>
            <a:headEnd type="none" w="med" len="med"/>
            <a:tailEnd type="none" w="med" len="med"/>
          </a:ln>
        </p:spPr>
        <p:txBody>
          <a:bodyPr lIns="0" tIns="0" rIns="0" bIns="0" anchor="t" anchorCtr="0">
            <a:noAutofit/>
          </a:bodyPr>
          <a:lstStyle/>
          <a:p>
            <a:endParaRPr sz="2400"/>
          </a:p>
        </p:txBody>
      </p:sp>
      <p:sp>
        <p:nvSpPr>
          <p:cNvPr id="43" name="Shape 65"/>
          <p:cNvSpPr/>
          <p:nvPr/>
        </p:nvSpPr>
        <p:spPr>
          <a:xfrm>
            <a:off x="1016287" y="15569183"/>
            <a:ext cx="7893316" cy="3936960"/>
          </a:xfrm>
          <a:custGeom>
            <a:avLst/>
            <a:gdLst/>
            <a:ahLst/>
            <a:cxnLst/>
            <a:rect l="0" t="0" r="0" b="0"/>
            <a:pathLst>
              <a:path w="120000" h="120000" extrusionOk="0">
                <a:moveTo>
                  <a:pt x="0" y="119995"/>
                </a:moveTo>
                <a:lnTo>
                  <a:pt x="119988" y="119995"/>
                </a:lnTo>
                <a:lnTo>
                  <a:pt x="119988" y="0"/>
                </a:lnTo>
                <a:lnTo>
                  <a:pt x="0" y="0"/>
                </a:lnTo>
                <a:lnTo>
                  <a:pt x="0" y="119995"/>
                </a:lnTo>
                <a:close/>
              </a:path>
            </a:pathLst>
          </a:custGeom>
          <a:noFill/>
          <a:ln w="9525" cap="flat" cmpd="sng">
            <a:solidFill>
              <a:srgbClr val="7B230A"/>
            </a:solidFill>
            <a:prstDash val="solid"/>
            <a:round/>
            <a:headEnd type="none" w="med" len="med"/>
            <a:tailEnd type="none" w="med" len="med"/>
          </a:ln>
        </p:spPr>
        <p:txBody>
          <a:bodyPr lIns="0" tIns="0" rIns="0" bIns="0" anchor="t" anchorCtr="0">
            <a:noAutofit/>
          </a:bodyPr>
          <a:lstStyle/>
          <a:p>
            <a:endParaRPr sz="2400"/>
          </a:p>
        </p:txBody>
      </p:sp>
      <p:sp>
        <p:nvSpPr>
          <p:cNvPr id="44" name="Shape 52"/>
          <p:cNvSpPr txBox="1"/>
          <p:nvPr/>
        </p:nvSpPr>
        <p:spPr>
          <a:xfrm>
            <a:off x="1111042" y="15044346"/>
            <a:ext cx="7721144" cy="509950"/>
          </a:xfrm>
          <a:prstGeom prst="rect">
            <a:avLst/>
          </a:prstGeom>
          <a:noFill/>
          <a:ln>
            <a:noFill/>
          </a:ln>
        </p:spPr>
        <p:txBody>
          <a:bodyPr lIns="0" tIns="0" rIns="0" bIns="0" anchor="t" anchorCtr="0">
            <a:noAutofit/>
          </a:bodyPr>
          <a:lstStyle/>
          <a:p>
            <a:pPr marL="16933" algn="ctr">
              <a:buSzPct val="25000"/>
            </a:pPr>
            <a:r>
              <a:rPr lang="en-US" sz="3200" b="1" dirty="0" smtClean="0">
                <a:solidFill>
                  <a:srgbClr val="F8EAD2"/>
                </a:solidFill>
                <a:latin typeface="Calibri"/>
                <a:ea typeface="Calibri"/>
                <a:cs typeface="Calibri"/>
                <a:sym typeface="Calibri"/>
              </a:rPr>
              <a:t>Development Environment Deployment</a:t>
            </a:r>
            <a:endParaRPr lang="en-US" sz="3200" b="1" dirty="0">
              <a:solidFill>
                <a:srgbClr val="F8EAD2"/>
              </a:solidFill>
              <a:latin typeface="Calibri"/>
              <a:ea typeface="Calibri"/>
              <a:cs typeface="Calibri"/>
              <a:sym typeface="Calibri"/>
            </a:endParaRPr>
          </a:p>
        </p:txBody>
      </p:sp>
      <p:sp>
        <p:nvSpPr>
          <p:cNvPr id="45" name="Shape 49"/>
          <p:cNvSpPr txBox="1"/>
          <p:nvPr/>
        </p:nvSpPr>
        <p:spPr>
          <a:xfrm>
            <a:off x="1102373" y="15646432"/>
            <a:ext cx="7721144" cy="3749460"/>
          </a:xfrm>
          <a:prstGeom prst="rect">
            <a:avLst/>
          </a:prstGeom>
          <a:noFill/>
          <a:ln>
            <a:noFill/>
          </a:ln>
        </p:spPr>
        <p:txBody>
          <a:bodyPr lIns="0" tIns="0" rIns="0" bIns="0" anchor="t" anchorCtr="0">
            <a:noAutofit/>
          </a:bodyPr>
          <a:lstStyle/>
          <a:p>
            <a:pPr fontAlgn="base"/>
            <a:r>
              <a:rPr lang="en-US" sz="2000" dirty="0" smtClean="0"/>
              <a:t>The machine you deploy this on may require </a:t>
            </a:r>
            <a:r>
              <a:rPr lang="en-US" sz="2000" dirty="0" err="1"/>
              <a:t>A</a:t>
            </a:r>
            <a:r>
              <a:rPr lang="en-US" sz="2000" dirty="0" err="1" smtClean="0"/>
              <a:t>nsible</a:t>
            </a:r>
            <a:r>
              <a:rPr lang="en-US" sz="2000" dirty="0" smtClean="0"/>
              <a:t> to be installed.</a:t>
            </a:r>
            <a:endParaRPr lang="en-US" sz="2000" dirty="0"/>
          </a:p>
          <a:p>
            <a:pPr fontAlgn="base">
              <a:spcBef>
                <a:spcPts val="600"/>
              </a:spcBef>
              <a:spcAft>
                <a:spcPts val="600"/>
              </a:spcAft>
            </a:pPr>
            <a:r>
              <a:rPr lang="en-US" sz="2000" i="1" dirty="0"/>
              <a:t>$ </a:t>
            </a:r>
            <a:r>
              <a:rPr lang="en-US" sz="2000" i="1" dirty="0" err="1"/>
              <a:t>sudo</a:t>
            </a:r>
            <a:r>
              <a:rPr lang="en-US" sz="2000" i="1" dirty="0"/>
              <a:t> apt-get install </a:t>
            </a:r>
            <a:r>
              <a:rPr lang="en-US" sz="2000" i="1" dirty="0" err="1" smtClean="0"/>
              <a:t>ansible</a:t>
            </a:r>
            <a:r>
              <a:rPr lang="en-US" sz="2000" i="1" dirty="0"/>
              <a:t> </a:t>
            </a:r>
          </a:p>
          <a:p>
            <a:pPr fontAlgn="base"/>
            <a:r>
              <a:rPr lang="en-US" sz="2000" dirty="0" smtClean="0"/>
              <a:t>To </a:t>
            </a:r>
            <a:r>
              <a:rPr lang="en-US" sz="2000" dirty="0"/>
              <a:t>avoid the issue of installing the role to an incorrect directory by not being able to specify one as the install path. </a:t>
            </a:r>
          </a:p>
          <a:p>
            <a:pPr fontAlgn="base">
              <a:spcBef>
                <a:spcPts val="600"/>
              </a:spcBef>
              <a:spcAft>
                <a:spcPts val="600"/>
              </a:spcAft>
            </a:pPr>
            <a:r>
              <a:rPr lang="en-US" sz="2000" i="1" dirty="0"/>
              <a:t>$ </a:t>
            </a:r>
            <a:r>
              <a:rPr lang="en-US" sz="2000" i="1" dirty="0" err="1"/>
              <a:t>sudo</a:t>
            </a:r>
            <a:r>
              <a:rPr lang="en-US" sz="2000" i="1" dirty="0"/>
              <a:t> </a:t>
            </a:r>
            <a:r>
              <a:rPr lang="en-US" sz="2000" i="1" dirty="0" err="1"/>
              <a:t>ansible</a:t>
            </a:r>
            <a:r>
              <a:rPr lang="en-US" sz="2000" i="1" dirty="0"/>
              <a:t>-galaxy install </a:t>
            </a:r>
            <a:r>
              <a:rPr lang="en-US" sz="2000" i="1" dirty="0" err="1"/>
              <a:t>cloudmesh.ansible-cloudmesh-ubuntu-xenial</a:t>
            </a:r>
            <a:r>
              <a:rPr lang="en-US" sz="2000" i="1" dirty="0"/>
              <a:t> --roles-path=~/directory/of/your/choosing/ </a:t>
            </a:r>
          </a:p>
          <a:p>
            <a:pPr fontAlgn="base"/>
            <a:r>
              <a:rPr lang="en-US" sz="2000" dirty="0" smtClean="0"/>
              <a:t>To deploy the role and install your development environment launch the </a:t>
            </a:r>
            <a:r>
              <a:rPr lang="en-US" sz="2000" dirty="0" err="1" smtClean="0"/>
              <a:t>main.yml</a:t>
            </a:r>
            <a:r>
              <a:rPr lang="en-US" sz="2000" dirty="0" smtClean="0"/>
              <a:t> from its directory.</a:t>
            </a:r>
            <a:endParaRPr lang="en-US" sz="2000" dirty="0"/>
          </a:p>
          <a:p>
            <a:pPr fontAlgn="base">
              <a:spcBef>
                <a:spcPts val="600"/>
              </a:spcBef>
              <a:spcAft>
                <a:spcPts val="600"/>
              </a:spcAft>
            </a:pPr>
            <a:r>
              <a:rPr lang="en-US" sz="2000" i="1" dirty="0"/>
              <a:t>$ </a:t>
            </a:r>
            <a:r>
              <a:rPr lang="en-US" sz="2000" i="1" dirty="0" err="1"/>
              <a:t>sudo</a:t>
            </a:r>
            <a:r>
              <a:rPr lang="en-US" sz="2000" i="1" dirty="0"/>
              <a:t> </a:t>
            </a:r>
            <a:r>
              <a:rPr lang="en-US" sz="2000" i="1" dirty="0" err="1"/>
              <a:t>ansible</a:t>
            </a:r>
            <a:r>
              <a:rPr lang="en-US" sz="2000" i="1" dirty="0"/>
              <a:t>-playbook ~/</a:t>
            </a:r>
            <a:r>
              <a:rPr lang="en-US" sz="2000" i="1" dirty="0" err="1"/>
              <a:t>directoryofyourchoosing</a:t>
            </a:r>
            <a:r>
              <a:rPr lang="en-US" sz="2000" i="1" dirty="0"/>
              <a:t>/</a:t>
            </a:r>
            <a:r>
              <a:rPr lang="en-US" sz="2000" i="1" dirty="0" err="1"/>
              <a:t>ansible-cloudmesh-ubuntu-xenial</a:t>
            </a:r>
            <a:r>
              <a:rPr lang="en-US" sz="2000" i="1" dirty="0"/>
              <a:t>/tasks/</a:t>
            </a:r>
            <a:r>
              <a:rPr lang="en-US" sz="2000" i="1" dirty="0" err="1"/>
              <a:t>main.yml</a:t>
            </a:r>
            <a:r>
              <a:rPr lang="en-US" sz="2000" i="1" dirty="0"/>
              <a:t> </a:t>
            </a:r>
          </a:p>
        </p:txBody>
      </p:sp>
      <p:sp>
        <p:nvSpPr>
          <p:cNvPr id="66" name="Shape 99"/>
          <p:cNvSpPr txBox="1"/>
          <p:nvPr/>
        </p:nvSpPr>
        <p:spPr>
          <a:xfrm>
            <a:off x="9431129" y="9625694"/>
            <a:ext cx="3954214" cy="4854691"/>
          </a:xfrm>
          <a:prstGeom prst="rect">
            <a:avLst/>
          </a:prstGeom>
          <a:noFill/>
          <a:ln w="9525" cap="flat" cmpd="sng">
            <a:solidFill>
              <a:srgbClr val="7B230A"/>
            </a:solidFill>
            <a:prstDash val="solid"/>
            <a:round/>
            <a:headEnd type="none" w="med" len="med"/>
            <a:tailEnd type="none" w="med" len="med"/>
          </a:ln>
        </p:spPr>
        <p:txBody>
          <a:bodyPr lIns="0" tIns="0" rIns="0" bIns="0" anchor="t" anchorCtr="0">
            <a:noAutofit/>
          </a:bodyPr>
          <a:lstStyle/>
          <a:p>
            <a:pPr marL="106677" indent="-5080">
              <a:lnSpc>
                <a:spcPct val="114411"/>
              </a:lnSpc>
              <a:buSzPct val="25000"/>
            </a:pPr>
            <a:endParaRPr lang="en-US" sz="2267" dirty="0">
              <a:latin typeface="Calibri"/>
              <a:ea typeface="Calibri"/>
              <a:cs typeface="Calibri"/>
              <a:sym typeface="Calibri"/>
            </a:endParaRPr>
          </a:p>
        </p:txBody>
      </p:sp>
      <p:sp>
        <p:nvSpPr>
          <p:cNvPr id="67" name="Shape 49"/>
          <p:cNvSpPr txBox="1"/>
          <p:nvPr/>
        </p:nvSpPr>
        <p:spPr>
          <a:xfrm>
            <a:off x="9502681" y="9710092"/>
            <a:ext cx="3812025" cy="647700"/>
          </a:xfrm>
          <a:prstGeom prst="rect">
            <a:avLst/>
          </a:prstGeom>
          <a:noFill/>
          <a:ln>
            <a:noFill/>
          </a:ln>
        </p:spPr>
        <p:txBody>
          <a:bodyPr lIns="0" tIns="0" rIns="0" bIns="0" anchor="t" anchorCtr="0">
            <a:noAutofit/>
          </a:bodyPr>
          <a:lstStyle/>
          <a:p>
            <a:pPr algn="ctr" fontAlgn="base"/>
            <a:r>
              <a:rPr lang="en-US" sz="2000" dirty="0"/>
              <a:t>Development Environment </a:t>
            </a:r>
            <a:r>
              <a:rPr lang="en-US" sz="2000" dirty="0" smtClean="0"/>
              <a:t>Visualization</a:t>
            </a:r>
            <a:endParaRPr lang="en-US" sz="2267" dirty="0">
              <a:latin typeface="Calibri"/>
              <a:ea typeface="Calibri"/>
              <a:cs typeface="Calibri"/>
              <a:sym typeface="Calibri"/>
            </a:endParaRPr>
          </a:p>
        </p:txBody>
      </p:sp>
      <p:sp>
        <p:nvSpPr>
          <p:cNvPr id="68" name="Shape 49"/>
          <p:cNvSpPr txBox="1"/>
          <p:nvPr/>
        </p:nvSpPr>
        <p:spPr>
          <a:xfrm>
            <a:off x="13449339" y="9710092"/>
            <a:ext cx="3812025" cy="647700"/>
          </a:xfrm>
          <a:prstGeom prst="rect">
            <a:avLst/>
          </a:prstGeom>
          <a:noFill/>
          <a:ln>
            <a:noFill/>
          </a:ln>
        </p:spPr>
        <p:txBody>
          <a:bodyPr lIns="0" tIns="0" rIns="0" bIns="0" anchor="t" anchorCtr="0">
            <a:noAutofit/>
          </a:bodyPr>
          <a:lstStyle/>
          <a:p>
            <a:pPr algn="ctr" fontAlgn="base"/>
            <a:r>
              <a:rPr lang="en-US" sz="2000" dirty="0" smtClean="0"/>
              <a:t>Population Big Data Environment Visualization</a:t>
            </a:r>
            <a:endParaRPr lang="en-US" sz="2267" dirty="0">
              <a:latin typeface="Calibri"/>
              <a:ea typeface="Calibri"/>
              <a:cs typeface="Calibri"/>
              <a:sym typeface="Calibri"/>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2335" y="10574967"/>
            <a:ext cx="608331" cy="608331"/>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57105" y="10546370"/>
            <a:ext cx="835283" cy="835283"/>
          </a:xfrm>
          <a:prstGeom prst="rect">
            <a:avLst/>
          </a:prstGeom>
        </p:spPr>
      </p:pic>
      <p:sp>
        <p:nvSpPr>
          <p:cNvPr id="5" name="Rectangle 4"/>
          <p:cNvSpPr/>
          <p:nvPr/>
        </p:nvSpPr>
        <p:spPr>
          <a:xfrm>
            <a:off x="10071725" y="10501015"/>
            <a:ext cx="787842" cy="925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1980825" y="10501015"/>
            <a:ext cx="787842" cy="925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hape 49"/>
          <p:cNvSpPr txBox="1"/>
          <p:nvPr/>
        </p:nvSpPr>
        <p:spPr>
          <a:xfrm>
            <a:off x="10126573" y="11179953"/>
            <a:ext cx="677558" cy="227578"/>
          </a:xfrm>
          <a:prstGeom prst="rect">
            <a:avLst/>
          </a:prstGeom>
          <a:noFill/>
          <a:ln>
            <a:noFill/>
          </a:ln>
        </p:spPr>
        <p:txBody>
          <a:bodyPr lIns="0" tIns="0" rIns="0" bIns="0" anchor="t" anchorCtr="0">
            <a:noAutofit/>
          </a:bodyPr>
          <a:lstStyle/>
          <a:p>
            <a:pPr algn="ctr" fontAlgn="base"/>
            <a:r>
              <a:rPr lang="en-US" sz="1600" dirty="0" smtClean="0"/>
              <a:t>GitHub</a:t>
            </a:r>
            <a:endParaRPr lang="en-US" sz="1800" dirty="0">
              <a:latin typeface="Calibri"/>
              <a:ea typeface="Calibri"/>
              <a:cs typeface="Calibri"/>
              <a:sym typeface="Calibri"/>
            </a:endParaRPr>
          </a:p>
        </p:txBody>
      </p:sp>
      <p:sp>
        <p:nvSpPr>
          <p:cNvPr id="71" name="Rectangle 70"/>
          <p:cNvSpPr/>
          <p:nvPr/>
        </p:nvSpPr>
        <p:spPr>
          <a:xfrm>
            <a:off x="11014316" y="12091691"/>
            <a:ext cx="787842" cy="925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a:stCxn id="69" idx="2"/>
            <a:endCxn id="71" idx="0"/>
          </p:cNvCxnSpPr>
          <p:nvPr/>
        </p:nvCxnSpPr>
        <p:spPr>
          <a:xfrm rot="5400000">
            <a:off x="11559152" y="11276096"/>
            <a:ext cx="664681" cy="9665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9" idx="1"/>
          </p:cNvCxnSpPr>
          <p:nvPr/>
        </p:nvCxnSpPr>
        <p:spPr>
          <a:xfrm>
            <a:off x="10859567" y="10964013"/>
            <a:ext cx="11212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Shape 49"/>
          <p:cNvSpPr txBox="1"/>
          <p:nvPr/>
        </p:nvSpPr>
        <p:spPr>
          <a:xfrm>
            <a:off x="10871065" y="10834565"/>
            <a:ext cx="1046221" cy="292893"/>
          </a:xfrm>
          <a:prstGeom prst="rect">
            <a:avLst/>
          </a:prstGeom>
          <a:noFill/>
          <a:ln>
            <a:noFill/>
          </a:ln>
        </p:spPr>
        <p:txBody>
          <a:bodyPr lIns="0" tIns="0" rIns="0" bIns="0" anchor="t" anchorCtr="0">
            <a:noAutofit/>
          </a:bodyPr>
          <a:lstStyle/>
          <a:p>
            <a:pPr algn="ctr" fontAlgn="base">
              <a:spcBef>
                <a:spcPts val="600"/>
              </a:spcBef>
            </a:pPr>
            <a:r>
              <a:rPr lang="en-US" sz="800" dirty="0" smtClean="0"/>
              <a:t>Role uploaded to </a:t>
            </a:r>
            <a:r>
              <a:rPr lang="en-US" sz="800" dirty="0" err="1" smtClean="0"/>
              <a:t>Ansible</a:t>
            </a:r>
            <a:r>
              <a:rPr lang="en-US" sz="800" dirty="0" smtClean="0"/>
              <a:t> Galaxy</a:t>
            </a:r>
            <a:endParaRPr lang="en-US" sz="1050" dirty="0">
              <a:latin typeface="Calibri"/>
              <a:ea typeface="Calibri"/>
              <a:cs typeface="Calibri"/>
              <a:sym typeface="Calibri"/>
            </a:endParaRPr>
          </a:p>
        </p:txBody>
      </p:sp>
      <p:sp>
        <p:nvSpPr>
          <p:cNvPr id="73" name="Shape 49"/>
          <p:cNvSpPr txBox="1"/>
          <p:nvPr/>
        </p:nvSpPr>
        <p:spPr>
          <a:xfrm>
            <a:off x="11408238" y="11635354"/>
            <a:ext cx="966510" cy="292893"/>
          </a:xfrm>
          <a:prstGeom prst="rect">
            <a:avLst/>
          </a:prstGeom>
          <a:noFill/>
          <a:ln>
            <a:noFill/>
          </a:ln>
        </p:spPr>
        <p:txBody>
          <a:bodyPr lIns="0" tIns="0" rIns="0" bIns="0" anchor="t" anchorCtr="0">
            <a:noAutofit/>
          </a:bodyPr>
          <a:lstStyle/>
          <a:p>
            <a:pPr algn="ctr" fontAlgn="base">
              <a:spcBef>
                <a:spcPts val="600"/>
              </a:spcBef>
            </a:pPr>
            <a:r>
              <a:rPr lang="en-US" sz="800" dirty="0" smtClean="0"/>
              <a:t>Role downloaded onto machine</a:t>
            </a:r>
            <a:endParaRPr lang="en-US" sz="1050" dirty="0">
              <a:latin typeface="Calibri"/>
              <a:ea typeface="Calibri"/>
              <a:cs typeface="Calibri"/>
              <a:sym typeface="Calibri"/>
            </a:endParaRPr>
          </a:p>
        </p:txBody>
      </p:sp>
      <p:cxnSp>
        <p:nvCxnSpPr>
          <p:cNvPr id="15" name="Straight Arrow Connector 14"/>
          <p:cNvCxnSpPr>
            <a:stCxn id="71" idx="2"/>
            <a:endCxn id="77" idx="0"/>
          </p:cNvCxnSpPr>
          <p:nvPr/>
        </p:nvCxnSpPr>
        <p:spPr>
          <a:xfrm>
            <a:off x="11408237" y="13017686"/>
            <a:ext cx="457" cy="268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9822782" y="13286038"/>
            <a:ext cx="3171824" cy="925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Shape 49"/>
          <p:cNvSpPr txBox="1"/>
          <p:nvPr/>
        </p:nvSpPr>
        <p:spPr>
          <a:xfrm>
            <a:off x="11408237" y="13055924"/>
            <a:ext cx="669464" cy="184757"/>
          </a:xfrm>
          <a:prstGeom prst="rect">
            <a:avLst/>
          </a:prstGeom>
          <a:noFill/>
          <a:ln>
            <a:noFill/>
          </a:ln>
        </p:spPr>
        <p:txBody>
          <a:bodyPr lIns="0" tIns="0" rIns="0" bIns="0" anchor="t" anchorCtr="0">
            <a:noAutofit/>
          </a:bodyPr>
          <a:lstStyle/>
          <a:p>
            <a:pPr algn="ctr" fontAlgn="base">
              <a:spcBef>
                <a:spcPts val="600"/>
              </a:spcBef>
            </a:pPr>
            <a:r>
              <a:rPr lang="en-US" sz="800" dirty="0" smtClean="0"/>
              <a:t>Role deployed</a:t>
            </a:r>
            <a:endParaRPr lang="en-US" sz="1050" dirty="0">
              <a:latin typeface="Calibri"/>
              <a:ea typeface="Calibri"/>
              <a:cs typeface="Calibri"/>
              <a:sym typeface="Calibri"/>
            </a:endParaRPr>
          </a:p>
        </p:txBody>
      </p:sp>
      <p:sp>
        <p:nvSpPr>
          <p:cNvPr id="79" name="Shape 49"/>
          <p:cNvSpPr txBox="1"/>
          <p:nvPr/>
        </p:nvSpPr>
        <p:spPr>
          <a:xfrm>
            <a:off x="10910920" y="13295385"/>
            <a:ext cx="966510" cy="292893"/>
          </a:xfrm>
          <a:prstGeom prst="rect">
            <a:avLst/>
          </a:prstGeom>
          <a:noFill/>
          <a:ln>
            <a:noFill/>
          </a:ln>
        </p:spPr>
        <p:txBody>
          <a:bodyPr lIns="0" tIns="0" rIns="0" bIns="0" anchor="t" anchorCtr="0">
            <a:noAutofit/>
          </a:bodyPr>
          <a:lstStyle/>
          <a:p>
            <a:pPr algn="ctr" fontAlgn="base">
              <a:spcBef>
                <a:spcPts val="600"/>
              </a:spcBef>
            </a:pPr>
            <a:r>
              <a:rPr lang="en-US" sz="800" dirty="0" smtClean="0"/>
              <a:t>Installed</a:t>
            </a:r>
            <a:endParaRPr lang="en-US" sz="1050" dirty="0">
              <a:latin typeface="Calibri"/>
              <a:ea typeface="Calibri"/>
              <a:cs typeface="Calibri"/>
              <a:sym typeface="Calibri"/>
            </a:endParaRPr>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37023" y="12200797"/>
            <a:ext cx="742426" cy="70778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12483" y="13497758"/>
            <a:ext cx="502550" cy="50255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19281" y="13486512"/>
            <a:ext cx="539788" cy="539788"/>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02986" y="13565387"/>
            <a:ext cx="364445" cy="367292"/>
          </a:xfrm>
          <a:prstGeom prst="rect">
            <a:avLst/>
          </a:prstGeom>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952998" y="13521719"/>
            <a:ext cx="454627" cy="454627"/>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67402" y="13529481"/>
            <a:ext cx="453850" cy="453850"/>
          </a:xfrm>
          <a:prstGeom prst="rect">
            <a:avLst/>
          </a:prstGeom>
        </p:spPr>
      </p:pic>
      <p:sp>
        <p:nvSpPr>
          <p:cNvPr id="86" name="Shape 49"/>
          <p:cNvSpPr txBox="1"/>
          <p:nvPr/>
        </p:nvSpPr>
        <p:spPr>
          <a:xfrm>
            <a:off x="12408386" y="13637805"/>
            <a:ext cx="521059" cy="237202"/>
          </a:xfrm>
          <a:prstGeom prst="rect">
            <a:avLst/>
          </a:prstGeom>
          <a:noFill/>
          <a:ln>
            <a:noFill/>
          </a:ln>
        </p:spPr>
        <p:txBody>
          <a:bodyPr lIns="0" tIns="0" rIns="0" bIns="0" anchor="t" anchorCtr="0">
            <a:noAutofit/>
          </a:bodyPr>
          <a:lstStyle/>
          <a:p>
            <a:pPr algn="ctr" fontAlgn="base">
              <a:spcBef>
                <a:spcPts val="600"/>
              </a:spcBef>
            </a:pPr>
            <a:r>
              <a:rPr lang="en-US" sz="800" dirty="0" err="1" smtClean="0"/>
              <a:t>Cloudmesh</a:t>
            </a:r>
            <a:r>
              <a:rPr lang="en-US" sz="800" dirty="0" smtClean="0"/>
              <a:t> Client</a:t>
            </a:r>
            <a:endParaRPr lang="en-US" sz="1050" dirty="0">
              <a:latin typeface="Calibri"/>
              <a:ea typeface="Calibri"/>
              <a:cs typeface="Calibri"/>
              <a:sym typeface="Calibri"/>
            </a:endParaRPr>
          </a:p>
        </p:txBody>
      </p:sp>
      <p:sp>
        <p:nvSpPr>
          <p:cNvPr id="87" name="Shape 49"/>
          <p:cNvSpPr txBox="1"/>
          <p:nvPr/>
        </p:nvSpPr>
        <p:spPr>
          <a:xfrm>
            <a:off x="10996540" y="14074577"/>
            <a:ext cx="836985" cy="130337"/>
          </a:xfrm>
          <a:prstGeom prst="rect">
            <a:avLst/>
          </a:prstGeom>
          <a:noFill/>
          <a:ln>
            <a:noFill/>
          </a:ln>
        </p:spPr>
        <p:txBody>
          <a:bodyPr lIns="0" tIns="0" rIns="0" bIns="0" anchor="t" anchorCtr="0">
            <a:noAutofit/>
          </a:bodyPr>
          <a:lstStyle/>
          <a:p>
            <a:pPr algn="ctr" fontAlgn="base">
              <a:spcBef>
                <a:spcPts val="600"/>
              </a:spcBef>
            </a:pPr>
            <a:r>
              <a:rPr lang="en-US" sz="800" dirty="0" smtClean="0"/>
              <a:t>+ Dependencies</a:t>
            </a:r>
            <a:endParaRPr lang="en-US" sz="1050" dirty="0">
              <a:latin typeface="Calibri"/>
              <a:ea typeface="Calibri"/>
              <a:cs typeface="Calibri"/>
              <a:sym typeface="Calibri"/>
            </a:endParaRPr>
          </a:p>
        </p:txBody>
      </p:sp>
      <p:pic>
        <p:nvPicPr>
          <p:cNvPr id="88" name="Picture 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1851" y="10562798"/>
            <a:ext cx="608331" cy="608331"/>
          </a:xfrm>
          <a:prstGeom prst="rect">
            <a:avLst/>
          </a:prstGeom>
        </p:spPr>
      </p:pic>
      <p:pic>
        <p:nvPicPr>
          <p:cNvPr id="94" name="Picture 9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16621" y="10534201"/>
            <a:ext cx="835283" cy="835283"/>
          </a:xfrm>
          <a:prstGeom prst="rect">
            <a:avLst/>
          </a:prstGeom>
        </p:spPr>
      </p:pic>
      <p:sp>
        <p:nvSpPr>
          <p:cNvPr id="95" name="Rectangle 94"/>
          <p:cNvSpPr/>
          <p:nvPr/>
        </p:nvSpPr>
        <p:spPr>
          <a:xfrm>
            <a:off x="14031241" y="10488846"/>
            <a:ext cx="787842" cy="925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5940341" y="10488846"/>
            <a:ext cx="787842" cy="925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hape 49"/>
          <p:cNvSpPr txBox="1"/>
          <p:nvPr/>
        </p:nvSpPr>
        <p:spPr>
          <a:xfrm>
            <a:off x="14086089" y="11167784"/>
            <a:ext cx="677558" cy="227578"/>
          </a:xfrm>
          <a:prstGeom prst="rect">
            <a:avLst/>
          </a:prstGeom>
          <a:noFill/>
          <a:ln>
            <a:noFill/>
          </a:ln>
        </p:spPr>
        <p:txBody>
          <a:bodyPr lIns="0" tIns="0" rIns="0" bIns="0" anchor="t" anchorCtr="0">
            <a:noAutofit/>
          </a:bodyPr>
          <a:lstStyle/>
          <a:p>
            <a:pPr algn="ctr" fontAlgn="base"/>
            <a:r>
              <a:rPr lang="en-US" sz="1600" dirty="0" smtClean="0"/>
              <a:t>GitHub</a:t>
            </a:r>
            <a:endParaRPr lang="en-US" sz="1800" dirty="0">
              <a:latin typeface="Calibri"/>
              <a:ea typeface="Calibri"/>
              <a:cs typeface="Calibri"/>
              <a:sym typeface="Calibri"/>
            </a:endParaRPr>
          </a:p>
        </p:txBody>
      </p:sp>
      <p:sp>
        <p:nvSpPr>
          <p:cNvPr id="98" name="Rectangle 97"/>
          <p:cNvSpPr/>
          <p:nvPr/>
        </p:nvSpPr>
        <p:spPr>
          <a:xfrm>
            <a:off x="14031241" y="12087766"/>
            <a:ext cx="787842" cy="925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Elbow Connector 101"/>
          <p:cNvCxnSpPr>
            <a:stCxn id="95" idx="2"/>
            <a:endCxn id="119" idx="0"/>
          </p:cNvCxnSpPr>
          <p:nvPr/>
        </p:nvCxnSpPr>
        <p:spPr>
          <a:xfrm rot="16200000" flipH="1">
            <a:off x="14765371" y="11074632"/>
            <a:ext cx="676344" cy="135676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5" idx="3"/>
            <a:endCxn id="96" idx="1"/>
          </p:cNvCxnSpPr>
          <p:nvPr/>
        </p:nvCxnSpPr>
        <p:spPr>
          <a:xfrm>
            <a:off x="14819083" y="10951844"/>
            <a:ext cx="11212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Shape 49"/>
          <p:cNvSpPr txBox="1"/>
          <p:nvPr/>
        </p:nvSpPr>
        <p:spPr>
          <a:xfrm>
            <a:off x="14830581" y="10822396"/>
            <a:ext cx="1046221" cy="292893"/>
          </a:xfrm>
          <a:prstGeom prst="rect">
            <a:avLst/>
          </a:prstGeom>
          <a:noFill/>
          <a:ln>
            <a:noFill/>
          </a:ln>
        </p:spPr>
        <p:txBody>
          <a:bodyPr lIns="0" tIns="0" rIns="0" bIns="0" anchor="t" anchorCtr="0">
            <a:noAutofit/>
          </a:bodyPr>
          <a:lstStyle/>
          <a:p>
            <a:pPr algn="ctr" fontAlgn="base">
              <a:spcBef>
                <a:spcPts val="600"/>
              </a:spcBef>
            </a:pPr>
            <a:r>
              <a:rPr lang="en-US" sz="800" dirty="0" smtClean="0"/>
              <a:t>Hadoop &amp; MongoDB Roles uploaded to </a:t>
            </a:r>
            <a:r>
              <a:rPr lang="en-US" sz="800" dirty="0" err="1" smtClean="0"/>
              <a:t>Ansible</a:t>
            </a:r>
            <a:r>
              <a:rPr lang="en-US" sz="800" dirty="0" smtClean="0"/>
              <a:t> Galaxy</a:t>
            </a:r>
            <a:endParaRPr lang="en-US" sz="1050" dirty="0">
              <a:latin typeface="Calibri"/>
              <a:ea typeface="Calibri"/>
              <a:cs typeface="Calibri"/>
              <a:sym typeface="Calibri"/>
            </a:endParaRPr>
          </a:p>
        </p:txBody>
      </p:sp>
      <p:sp>
        <p:nvSpPr>
          <p:cNvPr id="106" name="Shape 49"/>
          <p:cNvSpPr txBox="1"/>
          <p:nvPr/>
        </p:nvSpPr>
        <p:spPr>
          <a:xfrm>
            <a:off x="14425161" y="11623185"/>
            <a:ext cx="1356763" cy="292893"/>
          </a:xfrm>
          <a:prstGeom prst="rect">
            <a:avLst/>
          </a:prstGeom>
          <a:noFill/>
          <a:ln>
            <a:noFill/>
          </a:ln>
        </p:spPr>
        <p:txBody>
          <a:bodyPr lIns="0" tIns="0" rIns="0" bIns="0" anchor="t" anchorCtr="0">
            <a:noAutofit/>
          </a:bodyPr>
          <a:lstStyle/>
          <a:p>
            <a:pPr algn="ctr" fontAlgn="base">
              <a:spcBef>
                <a:spcPts val="600"/>
              </a:spcBef>
            </a:pPr>
            <a:r>
              <a:rPr lang="en-US" sz="800" dirty="0" smtClean="0"/>
              <a:t>Population project downloaded onto platform</a:t>
            </a:r>
            <a:endParaRPr lang="en-US" sz="800" dirty="0" smtClean="0">
              <a:latin typeface="Calibri"/>
              <a:ea typeface="Calibri"/>
              <a:cs typeface="Calibri"/>
              <a:sym typeface="Calibri"/>
            </a:endParaRPr>
          </a:p>
          <a:p>
            <a:pPr algn="ctr" fontAlgn="base">
              <a:spcBef>
                <a:spcPts val="600"/>
              </a:spcBef>
            </a:pPr>
            <a:endParaRPr lang="en-US" sz="1050" dirty="0">
              <a:latin typeface="Calibri"/>
              <a:ea typeface="Calibri"/>
              <a:cs typeface="Calibri"/>
              <a:sym typeface="Calibri"/>
            </a:endParaRPr>
          </a:p>
        </p:txBody>
      </p:sp>
      <p:cxnSp>
        <p:nvCxnSpPr>
          <p:cNvPr id="107" name="Straight Arrow Connector 106"/>
          <p:cNvCxnSpPr>
            <a:stCxn id="98" idx="3"/>
            <a:endCxn id="119" idx="1"/>
          </p:cNvCxnSpPr>
          <p:nvPr/>
        </p:nvCxnSpPr>
        <p:spPr>
          <a:xfrm>
            <a:off x="14819083" y="12550764"/>
            <a:ext cx="568920" cy="34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782298" y="13464723"/>
            <a:ext cx="3171824" cy="735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Shape 49"/>
          <p:cNvSpPr txBox="1"/>
          <p:nvPr/>
        </p:nvSpPr>
        <p:spPr>
          <a:xfrm>
            <a:off x="15801975" y="13105126"/>
            <a:ext cx="1152146" cy="276853"/>
          </a:xfrm>
          <a:prstGeom prst="rect">
            <a:avLst/>
          </a:prstGeom>
          <a:noFill/>
          <a:ln>
            <a:noFill/>
          </a:ln>
        </p:spPr>
        <p:txBody>
          <a:bodyPr lIns="0" tIns="0" rIns="0" bIns="0" anchor="t" anchorCtr="0">
            <a:noAutofit/>
          </a:bodyPr>
          <a:lstStyle/>
          <a:p>
            <a:pPr fontAlgn="base">
              <a:spcBef>
                <a:spcPts val="600"/>
              </a:spcBef>
            </a:pPr>
            <a:r>
              <a:rPr lang="en-US" sz="800" dirty="0"/>
              <a:t>Roles deployed &amp; </a:t>
            </a:r>
            <a:r>
              <a:rPr lang="en-US" sz="800" dirty="0" smtClean="0"/>
              <a:t>project run &amp; visualized</a:t>
            </a:r>
            <a:endParaRPr lang="en-US" sz="1050" dirty="0">
              <a:latin typeface="Calibri"/>
              <a:ea typeface="Calibri"/>
              <a:cs typeface="Calibri"/>
              <a:sym typeface="Calibri"/>
            </a:endParaRPr>
          </a:p>
        </p:txBody>
      </p:sp>
      <p:pic>
        <p:nvPicPr>
          <p:cNvPr id="111" name="Picture 1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53948" y="12196872"/>
            <a:ext cx="742426" cy="707780"/>
          </a:xfrm>
          <a:prstGeom prst="rect">
            <a:avLst/>
          </a:prstGeom>
        </p:spPr>
      </p:pic>
      <p:sp>
        <p:nvSpPr>
          <p:cNvPr id="119" name="Rectangle 118"/>
          <p:cNvSpPr/>
          <p:nvPr/>
        </p:nvSpPr>
        <p:spPr>
          <a:xfrm>
            <a:off x="15388003" y="12091185"/>
            <a:ext cx="787842" cy="925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Shape 49"/>
          <p:cNvSpPr txBox="1"/>
          <p:nvPr/>
        </p:nvSpPr>
        <p:spPr>
          <a:xfrm>
            <a:off x="16366331" y="11650522"/>
            <a:ext cx="826455" cy="496130"/>
          </a:xfrm>
          <a:prstGeom prst="rect">
            <a:avLst/>
          </a:prstGeom>
          <a:noFill/>
          <a:ln>
            <a:noFill/>
          </a:ln>
        </p:spPr>
        <p:txBody>
          <a:bodyPr lIns="0" tIns="0" rIns="0" bIns="0" anchor="t" anchorCtr="0">
            <a:noAutofit/>
          </a:bodyPr>
          <a:lstStyle/>
          <a:p>
            <a:pPr fontAlgn="base">
              <a:spcBef>
                <a:spcPts val="600"/>
              </a:spcBef>
            </a:pPr>
            <a:r>
              <a:rPr lang="en-US" sz="800" dirty="0" smtClean="0"/>
              <a:t>Hadoop and </a:t>
            </a:r>
            <a:r>
              <a:rPr lang="en-US" sz="800" dirty="0"/>
              <a:t>MongoDB Roles downloaded onto Platform</a:t>
            </a:r>
            <a:endParaRPr lang="en-US" sz="800" dirty="0">
              <a:latin typeface="Calibri"/>
              <a:ea typeface="Calibri"/>
              <a:cs typeface="Calibri"/>
              <a:sym typeface="Calibri"/>
            </a:endParaRPr>
          </a:p>
          <a:p>
            <a:pPr algn="ctr" fontAlgn="base">
              <a:spcBef>
                <a:spcPts val="600"/>
              </a:spcBef>
            </a:pPr>
            <a:endParaRPr lang="en-US" sz="1050" dirty="0">
              <a:latin typeface="Calibri"/>
              <a:ea typeface="Calibri"/>
              <a:cs typeface="Calibri"/>
              <a:sym typeface="Calibri"/>
            </a:endParaRPr>
          </a:p>
        </p:txBody>
      </p:sp>
      <p:cxnSp>
        <p:nvCxnSpPr>
          <p:cNvPr id="38" name="Elbow Connector 37"/>
          <p:cNvCxnSpPr>
            <a:stCxn id="96" idx="2"/>
            <a:endCxn id="119" idx="3"/>
          </p:cNvCxnSpPr>
          <p:nvPr/>
        </p:nvCxnSpPr>
        <p:spPr>
          <a:xfrm rot="5400000">
            <a:off x="15685383" y="11905304"/>
            <a:ext cx="1139342" cy="1584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Shape 49"/>
          <p:cNvSpPr txBox="1"/>
          <p:nvPr/>
        </p:nvSpPr>
        <p:spPr>
          <a:xfrm>
            <a:off x="14830581" y="12311063"/>
            <a:ext cx="492763" cy="476507"/>
          </a:xfrm>
          <a:prstGeom prst="rect">
            <a:avLst/>
          </a:prstGeom>
          <a:noFill/>
          <a:ln>
            <a:noFill/>
          </a:ln>
        </p:spPr>
        <p:txBody>
          <a:bodyPr lIns="0" tIns="0" rIns="0" bIns="0" anchor="t" anchorCtr="0">
            <a:noAutofit/>
          </a:bodyPr>
          <a:lstStyle/>
          <a:p>
            <a:pPr algn="ctr" fontAlgn="base">
              <a:spcBef>
                <a:spcPts val="600"/>
              </a:spcBef>
            </a:pPr>
            <a:r>
              <a:rPr lang="en-US" sz="800" dirty="0" smtClean="0"/>
              <a:t>Machine connects to the platform</a:t>
            </a:r>
            <a:endParaRPr lang="en-US" sz="1050" dirty="0">
              <a:latin typeface="Calibri"/>
              <a:ea typeface="Calibri"/>
              <a:cs typeface="Calibri"/>
              <a:sym typeface="Calibri"/>
            </a:endParaRPr>
          </a:p>
        </p:txBody>
      </p:sp>
      <p:sp>
        <p:nvSpPr>
          <p:cNvPr id="124" name="Shape 49"/>
          <p:cNvSpPr txBox="1"/>
          <p:nvPr/>
        </p:nvSpPr>
        <p:spPr>
          <a:xfrm>
            <a:off x="15410712" y="12496701"/>
            <a:ext cx="750393" cy="135024"/>
          </a:xfrm>
          <a:prstGeom prst="rect">
            <a:avLst/>
          </a:prstGeom>
          <a:noFill/>
          <a:ln>
            <a:noFill/>
          </a:ln>
        </p:spPr>
        <p:txBody>
          <a:bodyPr lIns="0" tIns="0" rIns="0" bIns="0" anchor="t" anchorCtr="0">
            <a:noAutofit/>
          </a:bodyPr>
          <a:lstStyle/>
          <a:p>
            <a:pPr algn="ctr" fontAlgn="base">
              <a:spcBef>
                <a:spcPts val="600"/>
              </a:spcBef>
            </a:pPr>
            <a:r>
              <a:rPr lang="en-US" sz="800" dirty="0" err="1" smtClean="0">
                <a:latin typeface="+mn-lt"/>
              </a:rPr>
              <a:t>FutureSystems</a:t>
            </a:r>
            <a:endParaRPr lang="en-US" sz="1050" dirty="0">
              <a:latin typeface="+mn-lt"/>
              <a:ea typeface="Calibri"/>
              <a:cs typeface="Calibri"/>
              <a:sym typeface="Calibri"/>
            </a:endParaRPr>
          </a:p>
        </p:txBody>
      </p:sp>
      <p:sp>
        <p:nvSpPr>
          <p:cNvPr id="125" name="Shape 49"/>
          <p:cNvSpPr txBox="1"/>
          <p:nvPr/>
        </p:nvSpPr>
        <p:spPr>
          <a:xfrm>
            <a:off x="13807133" y="13552669"/>
            <a:ext cx="3146989" cy="564452"/>
          </a:xfrm>
          <a:prstGeom prst="rect">
            <a:avLst/>
          </a:prstGeom>
          <a:noFill/>
          <a:ln>
            <a:noFill/>
          </a:ln>
        </p:spPr>
        <p:txBody>
          <a:bodyPr lIns="0" tIns="0" rIns="0" bIns="0" anchor="t" anchorCtr="0">
            <a:noAutofit/>
          </a:bodyPr>
          <a:lstStyle/>
          <a:p>
            <a:pPr algn="ctr" fontAlgn="base">
              <a:spcBef>
                <a:spcPts val="600"/>
              </a:spcBef>
            </a:pPr>
            <a:r>
              <a:rPr lang="en-US" sz="2000" dirty="0" smtClean="0"/>
              <a:t>https://</a:t>
            </a:r>
            <a:r>
              <a:rPr lang="en-US" sz="2000" dirty="0"/>
              <a:t>public.tableau.com/profile/eden3065#!/</a:t>
            </a:r>
            <a:endParaRPr lang="en-US" sz="3200" dirty="0">
              <a:latin typeface="Calibri"/>
              <a:ea typeface="Calibri"/>
              <a:cs typeface="Calibri"/>
              <a:sym typeface="Calibri"/>
            </a:endParaRPr>
          </a:p>
        </p:txBody>
      </p:sp>
      <p:cxnSp>
        <p:nvCxnSpPr>
          <p:cNvPr id="122" name="Elbow Connector 121"/>
          <p:cNvCxnSpPr>
            <a:stCxn id="119" idx="2"/>
            <a:endCxn id="108" idx="0"/>
          </p:cNvCxnSpPr>
          <p:nvPr/>
        </p:nvCxnSpPr>
        <p:spPr>
          <a:xfrm rot="5400000">
            <a:off x="15351296" y="13034094"/>
            <a:ext cx="447543" cy="4137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Shape 81"/>
          <p:cNvSpPr/>
          <p:nvPr/>
        </p:nvSpPr>
        <p:spPr>
          <a:xfrm>
            <a:off x="17891982" y="18110182"/>
            <a:ext cx="7893316" cy="1395961"/>
          </a:xfrm>
          <a:custGeom>
            <a:avLst/>
            <a:gdLst/>
            <a:ahLst/>
            <a:cxnLst/>
            <a:rect l="0" t="0" r="0" b="0"/>
            <a:pathLst>
              <a:path w="120000" h="120000" extrusionOk="0">
                <a:moveTo>
                  <a:pt x="0" y="119977"/>
                </a:moveTo>
                <a:lnTo>
                  <a:pt x="119988" y="119977"/>
                </a:lnTo>
                <a:lnTo>
                  <a:pt x="119988" y="0"/>
                </a:lnTo>
                <a:lnTo>
                  <a:pt x="0" y="0"/>
                </a:lnTo>
                <a:lnTo>
                  <a:pt x="0" y="119977"/>
                </a:lnTo>
                <a:close/>
              </a:path>
            </a:pathLst>
          </a:custGeom>
          <a:noFill/>
          <a:ln w="9525" cap="flat" cmpd="sng">
            <a:solidFill>
              <a:srgbClr val="7B230A"/>
            </a:solidFill>
            <a:prstDash val="solid"/>
            <a:round/>
            <a:headEnd type="none" w="med" len="med"/>
            <a:tailEnd type="none" w="med" len="med"/>
          </a:ln>
        </p:spPr>
        <p:txBody>
          <a:bodyPr lIns="0" tIns="0" rIns="0" bIns="0" anchor="t" anchorCtr="0">
            <a:noAutofit/>
          </a:bodyPr>
          <a:lstStyle/>
          <a:p>
            <a:endParaRPr sz="2400"/>
          </a:p>
        </p:txBody>
      </p:sp>
      <p:sp>
        <p:nvSpPr>
          <p:cNvPr id="129" name="Shape 82"/>
          <p:cNvSpPr txBox="1"/>
          <p:nvPr/>
        </p:nvSpPr>
        <p:spPr>
          <a:xfrm>
            <a:off x="17986946" y="18185202"/>
            <a:ext cx="7670084" cy="798224"/>
          </a:xfrm>
          <a:prstGeom prst="rect">
            <a:avLst/>
          </a:prstGeom>
          <a:noFill/>
          <a:ln>
            <a:noFill/>
          </a:ln>
        </p:spPr>
        <p:txBody>
          <a:bodyPr lIns="0" tIns="0" rIns="0" bIns="0" anchor="t" anchorCtr="0">
            <a:noAutofit/>
          </a:bodyPr>
          <a:lstStyle/>
          <a:p>
            <a:pPr marL="16933" marR="6773">
              <a:lnSpc>
                <a:spcPct val="100600"/>
              </a:lnSpc>
              <a:buSzPct val="25000"/>
            </a:pPr>
            <a:r>
              <a:rPr lang="en-US" sz="1800" dirty="0" smtClean="0"/>
              <a:t>1. </a:t>
            </a:r>
            <a:r>
              <a:rPr lang="en-US" sz="1800" dirty="0"/>
              <a:t>Eden Barnett, Priyanka </a:t>
            </a:r>
            <a:r>
              <a:rPr lang="en-US" sz="1800" dirty="0" err="1"/>
              <a:t>Jadhav</a:t>
            </a:r>
            <a:r>
              <a:rPr lang="en-US" sz="1800" dirty="0"/>
              <a:t>, and Jeff </a:t>
            </a:r>
            <a:r>
              <a:rPr lang="en-US" sz="1800" dirty="0" err="1"/>
              <a:t>Sustarsic</a:t>
            </a:r>
            <a:r>
              <a:rPr lang="en-US" sz="1800" dirty="0"/>
              <a:t>. 2016. </a:t>
            </a:r>
            <a:r>
              <a:rPr lang="en-US" sz="1800" dirty="0" err="1"/>
              <a:t>cloudmesh</a:t>
            </a:r>
            <a:r>
              <a:rPr lang="en-US" sz="1800" dirty="0"/>
              <a:t>/</a:t>
            </a:r>
            <a:r>
              <a:rPr lang="en-US" sz="1800" dirty="0" err="1"/>
              <a:t>ansible</a:t>
            </a:r>
            <a:r>
              <a:rPr lang="en-US" sz="1800" dirty="0"/>
              <a:t>-</a:t>
            </a:r>
            <a:r>
              <a:rPr lang="en-US" sz="1800" dirty="0" err="1"/>
              <a:t>cloudmesh</a:t>
            </a:r>
            <a:r>
              <a:rPr lang="en-US" sz="1800" dirty="0"/>
              <a:t>-population. (May 2016). Retrieved June 28, 2016 from https://</a:t>
            </a:r>
            <a:r>
              <a:rPr lang="en-US" sz="1800" dirty="0" smtClean="0"/>
              <a:t>github.com/cloudmesh/ansible-cloudmesh- population/tree/master/population/class/population1</a:t>
            </a:r>
            <a:r>
              <a:rPr lang="en-US" sz="2000" dirty="0"/>
              <a:t> </a:t>
            </a:r>
            <a:endParaRPr lang="en-US" sz="2000" dirty="0">
              <a:latin typeface="Calibri"/>
              <a:ea typeface="Calibri"/>
              <a:cs typeface="Calibri"/>
              <a:sym typeface="Calibri"/>
            </a:endParaRPr>
          </a:p>
        </p:txBody>
      </p:sp>
      <p:sp>
        <p:nvSpPr>
          <p:cNvPr id="130" name="Shape 83"/>
          <p:cNvSpPr/>
          <p:nvPr/>
        </p:nvSpPr>
        <p:spPr>
          <a:xfrm>
            <a:off x="17891982" y="17551745"/>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solidFill>
            <a:srgbClr val="7B230A"/>
          </a:solidFill>
          <a:ln>
            <a:noFill/>
          </a:ln>
        </p:spPr>
        <p:txBody>
          <a:bodyPr lIns="0" tIns="0" rIns="0" bIns="0" anchor="t" anchorCtr="0">
            <a:noAutofit/>
          </a:bodyPr>
          <a:lstStyle/>
          <a:p>
            <a:endParaRPr sz="2400"/>
          </a:p>
        </p:txBody>
      </p:sp>
      <p:sp>
        <p:nvSpPr>
          <p:cNvPr id="131" name="Shape 84"/>
          <p:cNvSpPr/>
          <p:nvPr/>
        </p:nvSpPr>
        <p:spPr>
          <a:xfrm>
            <a:off x="17891982" y="17551745"/>
            <a:ext cx="7893316" cy="558788"/>
          </a:xfrm>
          <a:custGeom>
            <a:avLst/>
            <a:gdLst/>
            <a:ahLst/>
            <a:cxnLst/>
            <a:rect l="0" t="0" r="0" b="0"/>
            <a:pathLst>
              <a:path w="120000" h="120000" extrusionOk="0">
                <a:moveTo>
                  <a:pt x="0" y="119924"/>
                </a:moveTo>
                <a:lnTo>
                  <a:pt x="119988" y="119924"/>
                </a:lnTo>
                <a:lnTo>
                  <a:pt x="119988" y="0"/>
                </a:lnTo>
                <a:lnTo>
                  <a:pt x="0" y="0"/>
                </a:lnTo>
                <a:lnTo>
                  <a:pt x="0" y="119924"/>
                </a:lnTo>
                <a:close/>
              </a:path>
            </a:pathLst>
          </a:custGeom>
          <a:noFill/>
          <a:ln w="9525" cap="flat" cmpd="sng">
            <a:solidFill>
              <a:srgbClr val="781F07"/>
            </a:solidFill>
            <a:prstDash val="solid"/>
            <a:round/>
            <a:headEnd type="none" w="med" len="med"/>
            <a:tailEnd type="none" w="med" len="med"/>
          </a:ln>
        </p:spPr>
        <p:txBody>
          <a:bodyPr lIns="0" tIns="0" rIns="0" bIns="0" anchor="t" anchorCtr="0">
            <a:noAutofit/>
          </a:bodyPr>
          <a:lstStyle/>
          <a:p>
            <a:endParaRPr sz="2400"/>
          </a:p>
        </p:txBody>
      </p:sp>
      <p:sp>
        <p:nvSpPr>
          <p:cNvPr id="132" name="Shape 85"/>
          <p:cNvSpPr txBox="1"/>
          <p:nvPr/>
        </p:nvSpPr>
        <p:spPr>
          <a:xfrm>
            <a:off x="18020249" y="17551684"/>
            <a:ext cx="7636781" cy="483830"/>
          </a:xfrm>
          <a:prstGeom prst="rect">
            <a:avLst/>
          </a:prstGeom>
          <a:noFill/>
          <a:ln>
            <a:noFill/>
          </a:ln>
        </p:spPr>
        <p:txBody>
          <a:bodyPr lIns="0" tIns="0" rIns="0" bIns="0" anchor="t" anchorCtr="0">
            <a:noAutofit/>
          </a:bodyPr>
          <a:lstStyle/>
          <a:p>
            <a:pPr marL="16933" algn="ctr">
              <a:buSzPct val="25000"/>
            </a:pPr>
            <a:r>
              <a:rPr lang="en-US" sz="3600" b="1" dirty="0" smtClean="0">
                <a:solidFill>
                  <a:srgbClr val="F8EAD2"/>
                </a:solidFill>
                <a:latin typeface="Calibri"/>
                <a:ea typeface="Calibri"/>
                <a:cs typeface="Calibri"/>
                <a:sym typeface="Calibri"/>
              </a:rPr>
              <a:t>References</a:t>
            </a:r>
            <a:endParaRPr lang="en-US" sz="3600" b="1" dirty="0">
              <a:solidFill>
                <a:srgbClr val="F8EAD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500</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Hodgkins, Hagen</dc:creator>
  <cp:lastModifiedBy>Hodgkins, Hagen</cp:lastModifiedBy>
  <cp:revision>19</cp:revision>
  <dcterms:modified xsi:type="dcterms:W3CDTF">2016-07-27T17:27:38Z</dcterms:modified>
</cp:coreProperties>
</file>