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309" r:id="rId2"/>
  </p:sldIdLst>
  <p:sldSz cx="32918400" cy="21945600"/>
  <p:notesSz cx="6858000" cy="9144000"/>
  <p:defaultTextStyle>
    <a:defPPr>
      <a:defRPr lang="en-US"/>
    </a:defPPr>
    <a:lvl1pPr algn="l" rtl="0" eaLnBrk="0" fontAlgn="base" hangingPunct="0">
      <a:spcBef>
        <a:spcPct val="0"/>
      </a:spcBef>
      <a:spcAft>
        <a:spcPct val="0"/>
      </a:spcAft>
      <a:defRPr sz="8228" i="1" kern="1200">
        <a:solidFill>
          <a:schemeClr val="tx1"/>
        </a:solidFill>
        <a:latin typeface="Arial" panose="020B0604020202020204" pitchFamily="34" charset="0"/>
        <a:ea typeface="MS PGothic" panose="020B0600070205080204" pitchFamily="34" charset="-128"/>
        <a:cs typeface="+mn-cs"/>
      </a:defRPr>
    </a:lvl1pPr>
    <a:lvl2pPr marL="1567510" algn="l" rtl="0" eaLnBrk="0" fontAlgn="base" hangingPunct="0">
      <a:spcBef>
        <a:spcPct val="0"/>
      </a:spcBef>
      <a:spcAft>
        <a:spcPct val="0"/>
      </a:spcAft>
      <a:defRPr sz="8228" i="1" kern="1200">
        <a:solidFill>
          <a:schemeClr val="tx1"/>
        </a:solidFill>
        <a:latin typeface="Arial" panose="020B0604020202020204" pitchFamily="34" charset="0"/>
        <a:ea typeface="MS PGothic" panose="020B0600070205080204" pitchFamily="34" charset="-128"/>
        <a:cs typeface="+mn-cs"/>
      </a:defRPr>
    </a:lvl2pPr>
    <a:lvl3pPr marL="3135020" algn="l" rtl="0" eaLnBrk="0" fontAlgn="base" hangingPunct="0">
      <a:spcBef>
        <a:spcPct val="0"/>
      </a:spcBef>
      <a:spcAft>
        <a:spcPct val="0"/>
      </a:spcAft>
      <a:defRPr sz="8228" i="1" kern="1200">
        <a:solidFill>
          <a:schemeClr val="tx1"/>
        </a:solidFill>
        <a:latin typeface="Arial" panose="020B0604020202020204" pitchFamily="34" charset="0"/>
        <a:ea typeface="MS PGothic" panose="020B0600070205080204" pitchFamily="34" charset="-128"/>
        <a:cs typeface="+mn-cs"/>
      </a:defRPr>
    </a:lvl3pPr>
    <a:lvl4pPr marL="4702531" algn="l" rtl="0" eaLnBrk="0" fontAlgn="base" hangingPunct="0">
      <a:spcBef>
        <a:spcPct val="0"/>
      </a:spcBef>
      <a:spcAft>
        <a:spcPct val="0"/>
      </a:spcAft>
      <a:defRPr sz="8228" i="1" kern="1200">
        <a:solidFill>
          <a:schemeClr val="tx1"/>
        </a:solidFill>
        <a:latin typeface="Arial" panose="020B0604020202020204" pitchFamily="34" charset="0"/>
        <a:ea typeface="MS PGothic" panose="020B0600070205080204" pitchFamily="34" charset="-128"/>
        <a:cs typeface="+mn-cs"/>
      </a:defRPr>
    </a:lvl4pPr>
    <a:lvl5pPr marL="6270041" algn="l" rtl="0" eaLnBrk="0" fontAlgn="base" hangingPunct="0">
      <a:spcBef>
        <a:spcPct val="0"/>
      </a:spcBef>
      <a:spcAft>
        <a:spcPct val="0"/>
      </a:spcAft>
      <a:defRPr sz="8228" i="1" kern="1200">
        <a:solidFill>
          <a:schemeClr val="tx1"/>
        </a:solidFill>
        <a:latin typeface="Arial" panose="020B0604020202020204" pitchFamily="34" charset="0"/>
        <a:ea typeface="MS PGothic" panose="020B0600070205080204" pitchFamily="34" charset="-128"/>
        <a:cs typeface="+mn-cs"/>
      </a:defRPr>
    </a:lvl5pPr>
    <a:lvl6pPr marL="7837551" algn="l" defTabSz="3135020" rtl="0" eaLnBrk="1" latinLnBrk="0" hangingPunct="1">
      <a:defRPr sz="8228" i="1" kern="1200">
        <a:solidFill>
          <a:schemeClr val="tx1"/>
        </a:solidFill>
        <a:latin typeface="Arial" panose="020B0604020202020204" pitchFamily="34" charset="0"/>
        <a:ea typeface="MS PGothic" panose="020B0600070205080204" pitchFamily="34" charset="-128"/>
        <a:cs typeface="+mn-cs"/>
      </a:defRPr>
    </a:lvl6pPr>
    <a:lvl7pPr marL="9405061" algn="l" defTabSz="3135020" rtl="0" eaLnBrk="1" latinLnBrk="0" hangingPunct="1">
      <a:defRPr sz="8228" i="1" kern="1200">
        <a:solidFill>
          <a:schemeClr val="tx1"/>
        </a:solidFill>
        <a:latin typeface="Arial" panose="020B0604020202020204" pitchFamily="34" charset="0"/>
        <a:ea typeface="MS PGothic" panose="020B0600070205080204" pitchFamily="34" charset="-128"/>
        <a:cs typeface="+mn-cs"/>
      </a:defRPr>
    </a:lvl7pPr>
    <a:lvl8pPr marL="10972571" algn="l" defTabSz="3135020" rtl="0" eaLnBrk="1" latinLnBrk="0" hangingPunct="1">
      <a:defRPr sz="8228" i="1" kern="1200">
        <a:solidFill>
          <a:schemeClr val="tx1"/>
        </a:solidFill>
        <a:latin typeface="Arial" panose="020B0604020202020204" pitchFamily="34" charset="0"/>
        <a:ea typeface="MS PGothic" panose="020B0600070205080204" pitchFamily="34" charset="-128"/>
        <a:cs typeface="+mn-cs"/>
      </a:defRPr>
    </a:lvl8pPr>
    <a:lvl9pPr marL="12540082" algn="l" defTabSz="3135020" rtl="0" eaLnBrk="1" latinLnBrk="0" hangingPunct="1">
      <a:defRPr sz="8228" i="1"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926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E4B5"/>
    <a:srgbClr val="FFF7D4"/>
    <a:srgbClr val="FFFAD8"/>
    <a:srgbClr val="E2E2FF"/>
    <a:srgbClr val="5353FF"/>
    <a:srgbClr val="7474FF"/>
    <a:srgbClr val="FFA07A"/>
    <a:srgbClr val="FFB5BD"/>
    <a:srgbClr val="B30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DDABC-15D7-785E-F488-F4F95FCC64A4}" v="121" dt="2019-07-29T15:45:47.652"/>
    <p1510:client id="{99AEA3F2-FD0B-DDCC-889F-5342B0ED55D1}" v="37" dt="2019-07-29T14:58:31.760"/>
    <p1510:client id="{D18D1765-DA8F-80C9-7C87-3012D0179691}" v="303" dt="2019-07-29T16:08:02.790"/>
    <p1510:client id="{E239CA11-7902-0709-E531-F3213D323111}" v="54" dt="2019-07-29T14:48:01.185"/>
    <p1510:client id="{FBB1DF01-BAFE-43C6-8222-DA3DDF001E01}" v="4" dt="2019-07-29T15:02:24.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264"/>
        <p:guide pos="1036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D4A7A5-FB4E-3E45-939E-D49F951B5BD1}"/>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63FD3C-88AB-B540-9E6F-0B373E0FF6B3}"/>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708A6C44-2BF9-9C47-BD09-1AC7157E4CAD}" type="datetimeFigureOut">
              <a:rPr lang="en-US" smtClean="0"/>
              <a:t>7/29/2019</a:t>
            </a:fld>
            <a:endParaRPr lang="en-US"/>
          </a:p>
        </p:txBody>
      </p:sp>
      <p:sp>
        <p:nvSpPr>
          <p:cNvPr id="4" name="Footer Placeholder 3">
            <a:extLst>
              <a:ext uri="{FF2B5EF4-FFF2-40B4-BE49-F238E27FC236}">
                <a16:creationId xmlns:a16="http://schemas.microsoft.com/office/drawing/2014/main" id="{69614635-46CD-2443-86AF-60CD392E2A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DBA956-C539-864B-A306-429789C22052}"/>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B6E2C0ED-7912-4649-89CD-9EADFC2750AC}" type="slidenum">
              <a:rPr lang="en-US" smtClean="0"/>
              <a:t>‹#›</a:t>
            </a:fld>
            <a:endParaRPr lang="en-US"/>
          </a:p>
        </p:txBody>
      </p:sp>
    </p:spTree>
    <p:extLst>
      <p:ext uri="{BB962C8B-B14F-4D97-AF65-F5344CB8AC3E}">
        <p14:creationId xmlns:p14="http://schemas.microsoft.com/office/powerpoint/2010/main" val="1819725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i="0">
                <a:latin typeface="Arial" pitchFamily="-111" charset="0"/>
                <a:ea typeface="ＭＳ Ｐゴシック" pitchFamily="-111" charset="-128"/>
                <a:cs typeface="ＭＳ Ｐゴシック" pitchFamily="-111" charset="-128"/>
              </a:defRPr>
            </a:lvl1pPr>
          </a:lstStyle>
          <a:p>
            <a:pPr>
              <a:defRPr/>
            </a:pPr>
            <a:endParaRPr lang="en-US"/>
          </a:p>
        </p:txBody>
      </p:sp>
      <p:sp>
        <p:nvSpPr>
          <p:cNvPr id="7171" name="Rectangle 3"/>
          <p:cNvSpPr>
            <a:spLocks noGrp="1" noChangeArrowheads="1"/>
          </p:cNvSpPr>
          <p:nvPr>
            <p:ph type="dt"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i="0">
                <a:latin typeface="Arial" pitchFamily="-111" charset="0"/>
                <a:ea typeface="ＭＳ Ｐゴシック" pitchFamily="-111" charset="-128"/>
                <a:cs typeface="ＭＳ Ｐゴシック" pitchFamily="-111"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643188" y="514350"/>
            <a:ext cx="3857625"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i="0">
                <a:latin typeface="Arial" pitchFamily="-111" charset="0"/>
                <a:ea typeface="ＭＳ Ｐゴシック" pitchFamily="-111" charset="-128"/>
                <a:cs typeface="ＭＳ Ｐゴシック" pitchFamily="-111" charset="-128"/>
              </a:defRPr>
            </a:lvl1pPr>
          </a:lstStyle>
          <a:p>
            <a:pPr>
              <a:defRPr/>
            </a:pPr>
            <a:endParaRPr lang="en-US"/>
          </a:p>
        </p:txBody>
      </p:sp>
      <p:sp>
        <p:nvSpPr>
          <p:cNvPr id="7175"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i="0"/>
            </a:lvl1pPr>
          </a:lstStyle>
          <a:p>
            <a:pPr>
              <a:defRPr/>
            </a:pPr>
            <a:fld id="{D85F35A6-42B8-4D93-8810-66EDA7932597}" type="slidenum">
              <a:rPr lang="en-US" altLang="en-US"/>
              <a:pPr>
                <a:defRPr/>
              </a:pPr>
              <a:t>‹#›</a:t>
            </a:fld>
            <a:endParaRPr lang="en-US" altLang="en-US"/>
          </a:p>
        </p:txBody>
      </p:sp>
    </p:spTree>
    <p:extLst>
      <p:ext uri="{BB962C8B-B14F-4D97-AF65-F5344CB8AC3E}">
        <p14:creationId xmlns:p14="http://schemas.microsoft.com/office/powerpoint/2010/main" val="109159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114" kern="1200">
        <a:solidFill>
          <a:schemeClr val="tx1"/>
        </a:solidFill>
        <a:latin typeface="Arial" charset="0"/>
        <a:ea typeface="MS PGothic" panose="020B0600070205080204" pitchFamily="34" charset="-128"/>
        <a:cs typeface="ＭＳ Ｐゴシック" pitchFamily="-107" charset="-128"/>
      </a:defRPr>
    </a:lvl1pPr>
    <a:lvl2pPr marL="1567510" algn="l" rtl="0" eaLnBrk="0" fontAlgn="base" hangingPunct="0">
      <a:spcBef>
        <a:spcPct val="30000"/>
      </a:spcBef>
      <a:spcAft>
        <a:spcPct val="0"/>
      </a:spcAft>
      <a:defRPr sz="4114" kern="1200">
        <a:solidFill>
          <a:schemeClr val="tx1"/>
        </a:solidFill>
        <a:latin typeface="Arial" charset="0"/>
        <a:ea typeface="MS PGothic" panose="020B0600070205080204" pitchFamily="34" charset="-128"/>
        <a:cs typeface="+mn-cs"/>
      </a:defRPr>
    </a:lvl2pPr>
    <a:lvl3pPr marL="3135020" algn="l" rtl="0" eaLnBrk="0" fontAlgn="base" hangingPunct="0">
      <a:spcBef>
        <a:spcPct val="30000"/>
      </a:spcBef>
      <a:spcAft>
        <a:spcPct val="0"/>
      </a:spcAft>
      <a:defRPr sz="4114" kern="1200">
        <a:solidFill>
          <a:schemeClr val="tx1"/>
        </a:solidFill>
        <a:latin typeface="Arial" charset="0"/>
        <a:ea typeface="MS PGothic" panose="020B0600070205080204" pitchFamily="34" charset="-128"/>
        <a:cs typeface="+mn-cs"/>
      </a:defRPr>
    </a:lvl3pPr>
    <a:lvl4pPr marL="4702531" algn="l" rtl="0" eaLnBrk="0" fontAlgn="base" hangingPunct="0">
      <a:spcBef>
        <a:spcPct val="30000"/>
      </a:spcBef>
      <a:spcAft>
        <a:spcPct val="0"/>
      </a:spcAft>
      <a:defRPr sz="4114" kern="1200">
        <a:solidFill>
          <a:schemeClr val="tx1"/>
        </a:solidFill>
        <a:latin typeface="Arial" charset="0"/>
        <a:ea typeface="MS PGothic" panose="020B0600070205080204" pitchFamily="34" charset="-128"/>
        <a:cs typeface="+mn-cs"/>
      </a:defRPr>
    </a:lvl4pPr>
    <a:lvl5pPr marL="6270041" algn="l" rtl="0" eaLnBrk="0" fontAlgn="base" hangingPunct="0">
      <a:spcBef>
        <a:spcPct val="30000"/>
      </a:spcBef>
      <a:spcAft>
        <a:spcPct val="0"/>
      </a:spcAft>
      <a:defRPr sz="4114" kern="1200">
        <a:solidFill>
          <a:schemeClr val="tx1"/>
        </a:solidFill>
        <a:latin typeface="Arial" charset="0"/>
        <a:ea typeface="MS PGothic" panose="020B0600070205080204" pitchFamily="34" charset="-128"/>
        <a:cs typeface="+mn-cs"/>
      </a:defRPr>
    </a:lvl5pPr>
    <a:lvl6pPr marL="7837551" algn="l" defTabSz="3135020" rtl="0" eaLnBrk="1" latinLnBrk="0" hangingPunct="1">
      <a:defRPr sz="4114" kern="1200">
        <a:solidFill>
          <a:schemeClr val="tx1"/>
        </a:solidFill>
        <a:latin typeface="+mn-lt"/>
        <a:ea typeface="+mn-ea"/>
        <a:cs typeface="+mn-cs"/>
      </a:defRPr>
    </a:lvl6pPr>
    <a:lvl7pPr marL="9405061" algn="l" defTabSz="3135020" rtl="0" eaLnBrk="1" latinLnBrk="0" hangingPunct="1">
      <a:defRPr sz="4114" kern="1200">
        <a:solidFill>
          <a:schemeClr val="tx1"/>
        </a:solidFill>
        <a:latin typeface="+mn-lt"/>
        <a:ea typeface="+mn-ea"/>
        <a:cs typeface="+mn-cs"/>
      </a:defRPr>
    </a:lvl7pPr>
    <a:lvl8pPr marL="10972571" algn="l" defTabSz="3135020" rtl="0" eaLnBrk="1" latinLnBrk="0" hangingPunct="1">
      <a:defRPr sz="4114" kern="1200">
        <a:solidFill>
          <a:schemeClr val="tx1"/>
        </a:solidFill>
        <a:latin typeface="+mn-lt"/>
        <a:ea typeface="+mn-ea"/>
        <a:cs typeface="+mn-cs"/>
      </a:defRPr>
    </a:lvl8pPr>
    <a:lvl9pPr marL="12540082" algn="l" defTabSz="3135020" rtl="0" eaLnBrk="1" latinLnBrk="0" hangingPunct="1">
      <a:defRPr sz="41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ea typeface="MS PGothic" panose="020B0600070205080204" pitchFamily="34" charset="-128"/>
              </a:defRPr>
            </a:lvl1pPr>
            <a:lvl2pPr marL="742950" indent="-285750">
              <a:defRPr sz="2400" i="1">
                <a:solidFill>
                  <a:schemeClr val="tx1"/>
                </a:solidFill>
                <a:latin typeface="Arial" panose="020B0604020202020204" pitchFamily="34" charset="0"/>
                <a:ea typeface="MS PGothic" panose="020B0600070205080204" pitchFamily="34" charset="-128"/>
              </a:defRPr>
            </a:lvl2pPr>
            <a:lvl3pPr marL="1143000" indent="-228600">
              <a:defRPr sz="2400" i="1">
                <a:solidFill>
                  <a:schemeClr val="tx1"/>
                </a:solidFill>
                <a:latin typeface="Arial" panose="020B0604020202020204" pitchFamily="34" charset="0"/>
                <a:ea typeface="MS PGothic" panose="020B0600070205080204" pitchFamily="34" charset="-128"/>
              </a:defRPr>
            </a:lvl3pPr>
            <a:lvl4pPr marL="1600200" indent="-228600">
              <a:defRPr sz="2400" i="1">
                <a:solidFill>
                  <a:schemeClr val="tx1"/>
                </a:solidFill>
                <a:latin typeface="Arial" panose="020B0604020202020204" pitchFamily="34" charset="0"/>
                <a:ea typeface="MS PGothic" panose="020B0600070205080204" pitchFamily="34" charset="-128"/>
              </a:defRPr>
            </a:lvl4pPr>
            <a:lvl5pPr marL="2057400" indent="-228600">
              <a:defRPr sz="2400" 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9pPr>
          </a:lstStyle>
          <a:p>
            <a:fld id="{23DD7977-8B4C-4CE8-AD5A-B3091F5FB569}" type="slidenum">
              <a:rPr lang="en-US" altLang="en-US" sz="1200" i="0" smtClean="0"/>
              <a:pPr/>
              <a:t>1</a:t>
            </a:fld>
            <a:endParaRPr lang="en-US" altLang="en-US" sz="1200" i="0"/>
          </a:p>
        </p:txBody>
      </p:sp>
      <p:sp>
        <p:nvSpPr>
          <p:cNvPr id="4099" name="Rectangle 2"/>
          <p:cNvSpPr>
            <a:spLocks noGrp="1" noRot="1" noChangeAspect="1" noChangeArrowheads="1" noTextEdit="1"/>
          </p:cNvSpPr>
          <p:nvPr>
            <p:ph type="sldImg"/>
          </p:nvPr>
        </p:nvSpPr>
        <p:spPr>
          <a:xfrm>
            <a:off x="2643188" y="514350"/>
            <a:ext cx="3857625" cy="2571750"/>
          </a:xfrm>
          <a:solidFill>
            <a:srgbClr val="FFFFFF"/>
          </a:solidFill>
          <a:ln/>
        </p:spPr>
      </p:sp>
      <p:sp>
        <p:nvSpPr>
          <p:cNvPr id="41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59162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99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5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263140" y="20340325"/>
            <a:ext cx="7406640" cy="1171786"/>
          </a:xfrm>
          <a:prstGeom prst="rect">
            <a:avLst/>
          </a:prstGeom>
        </p:spPr>
        <p:txBody>
          <a:bodyPr/>
          <a:lstStyle>
            <a:lvl1pPr defTabSz="2925933" eaLnBrk="1" fontAlgn="auto" hangingPunct="1">
              <a:spcBef>
                <a:spcPts val="0"/>
              </a:spcBef>
              <a:spcAft>
                <a:spcPts val="0"/>
              </a:spcAft>
              <a:defRPr sz="5760">
                <a:latin typeface="+mn-lt"/>
              </a:defRPr>
            </a:lvl1pPr>
          </a:lstStyle>
          <a:p>
            <a:pPr>
              <a:defRPr/>
            </a:pPr>
            <a:fld id="{C3778266-94E0-EF4C-8F4D-E06EC0D8AE1F}" type="datetimeFigureOut">
              <a:rPr lang="en-US"/>
              <a:pPr>
                <a:defRPr/>
              </a:pPr>
              <a:t>7/29/2019</a:t>
            </a:fld>
            <a:endParaRPr lang="en-US"/>
          </a:p>
        </p:txBody>
      </p:sp>
      <p:sp>
        <p:nvSpPr>
          <p:cNvPr id="6" name="Footer Placeholder 4"/>
          <p:cNvSpPr>
            <a:spLocks noGrp="1"/>
          </p:cNvSpPr>
          <p:nvPr>
            <p:ph type="ftr" sz="quarter" idx="11"/>
          </p:nvPr>
        </p:nvSpPr>
        <p:spPr>
          <a:xfrm>
            <a:off x="10904220" y="20340325"/>
            <a:ext cx="11109960" cy="1171786"/>
          </a:xfrm>
          <a:prstGeom prst="rect">
            <a:avLst/>
          </a:prstGeom>
        </p:spPr>
        <p:txBody>
          <a:bodyPr/>
          <a:lstStyle>
            <a:lvl1pPr defTabSz="2925933" eaLnBrk="1" fontAlgn="auto" hangingPunct="1">
              <a:spcBef>
                <a:spcPts val="0"/>
              </a:spcBef>
              <a:spcAft>
                <a:spcPts val="0"/>
              </a:spcAft>
              <a:defRPr sz="5760" dirty="0">
                <a:latin typeface="+mn-lt"/>
              </a:defRPr>
            </a:lvl1pPr>
          </a:lstStyle>
          <a:p>
            <a:pPr>
              <a:defRPr/>
            </a:pPr>
            <a:endParaRPr lang="en-US"/>
          </a:p>
        </p:txBody>
      </p:sp>
      <p:sp>
        <p:nvSpPr>
          <p:cNvPr id="7" name="Slide Number Placeholder 5"/>
          <p:cNvSpPr>
            <a:spLocks noGrp="1"/>
          </p:cNvSpPr>
          <p:nvPr>
            <p:ph type="sldNum" sz="quarter" idx="12"/>
          </p:nvPr>
        </p:nvSpPr>
        <p:spPr>
          <a:xfrm>
            <a:off x="23248620" y="20340325"/>
            <a:ext cx="7406640" cy="1171786"/>
          </a:xfrm>
          <a:prstGeom prst="rect">
            <a:avLst/>
          </a:prstGeom>
        </p:spPr>
        <p:txBody>
          <a:bodyPr/>
          <a:lstStyle>
            <a:lvl1pPr defTabSz="2925933" eaLnBrk="1" fontAlgn="auto" hangingPunct="1">
              <a:spcBef>
                <a:spcPts val="0"/>
              </a:spcBef>
              <a:spcAft>
                <a:spcPts val="0"/>
              </a:spcAft>
              <a:defRPr sz="5760">
                <a:latin typeface="+mn-lt"/>
              </a:defRPr>
            </a:lvl1pPr>
          </a:lstStyle>
          <a:p>
            <a:pPr>
              <a:defRPr/>
            </a:pPr>
            <a:fld id="{3A548C5F-E1EE-A341-9872-077AED5062C4}" type="slidenum">
              <a:rPr lang="en-US"/>
              <a:pPr>
                <a:defRPr/>
              </a:pPr>
              <a:t>‹#›</a:t>
            </a:fld>
            <a:endParaRPr lang="en-US"/>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r="11570"/>
          <a:stretch/>
        </p:blipFill>
        <p:spPr bwMode="auto">
          <a:xfrm>
            <a:off x="4" y="19320376"/>
            <a:ext cx="32918400" cy="262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9824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29" name="TextBox 1"/>
          <p:cNvSpPr txBox="1">
            <a:spLocks noChangeArrowheads="1"/>
          </p:cNvSpPr>
          <p:nvPr userDrawn="1"/>
        </p:nvSpPr>
        <p:spPr bwMode="auto">
          <a:xfrm>
            <a:off x="6583680" y="20476848"/>
            <a:ext cx="26334720"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292608" rIns="292608" bIns="292608" anchor="ctr">
            <a:spAutoFit/>
          </a:bodyPr>
          <a:lstStyle>
            <a:lvl1pPr>
              <a:defRPr sz="2400" i="1">
                <a:solidFill>
                  <a:schemeClr val="tx1"/>
                </a:solidFill>
                <a:latin typeface="Arial" panose="020B0604020202020204" pitchFamily="34" charset="0"/>
                <a:ea typeface="MS PGothic" panose="020B0600070205080204" pitchFamily="34" charset="-128"/>
              </a:defRPr>
            </a:lvl1pPr>
            <a:lvl2pPr marL="742950" indent="-285750">
              <a:defRPr sz="2400" i="1">
                <a:solidFill>
                  <a:schemeClr val="tx1"/>
                </a:solidFill>
                <a:latin typeface="Arial" panose="020B0604020202020204" pitchFamily="34" charset="0"/>
                <a:ea typeface="MS PGothic" panose="020B0600070205080204" pitchFamily="34" charset="-128"/>
              </a:defRPr>
            </a:lvl2pPr>
            <a:lvl3pPr marL="1143000" indent="-228600">
              <a:defRPr sz="2400" i="1">
                <a:solidFill>
                  <a:schemeClr val="tx1"/>
                </a:solidFill>
                <a:latin typeface="Arial" panose="020B0604020202020204" pitchFamily="34" charset="0"/>
                <a:ea typeface="MS PGothic" panose="020B0600070205080204" pitchFamily="34" charset="-128"/>
              </a:defRPr>
            </a:lvl3pPr>
            <a:lvl4pPr marL="1600200" indent="-228600">
              <a:defRPr sz="2400" i="1">
                <a:solidFill>
                  <a:schemeClr val="tx1"/>
                </a:solidFill>
                <a:latin typeface="Arial" panose="020B0604020202020204" pitchFamily="34" charset="0"/>
                <a:ea typeface="MS PGothic" panose="020B0600070205080204" pitchFamily="34" charset="-128"/>
              </a:defRPr>
            </a:lvl4pPr>
            <a:lvl5pPr marL="2057400" indent="-228600">
              <a:defRPr sz="2400" 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9pPr>
          </a:lstStyle>
          <a:p>
            <a:pPr algn="r">
              <a:defRPr/>
            </a:pPr>
            <a:r>
              <a:rPr lang="en-US" altLang="en-US" sz="3840" b="1" i="0">
                <a:solidFill>
                  <a:schemeClr val="tx2"/>
                </a:solidFill>
              </a:rPr>
              <a:t> </a:t>
            </a:r>
            <a:endParaRPr lang="en-US" altLang="en-US" sz="4480" b="1" i="0">
              <a:solidFill>
                <a:schemeClr val="bg1"/>
              </a:solidFill>
            </a:endParaRPr>
          </a:p>
        </p:txBody>
      </p:sp>
    </p:spTree>
  </p:cSld>
  <p:clrMap bg1="lt1" tx1="dk1" bg2="lt2" tx2="dk2" accent1="accent1" accent2="accent2" accent3="accent3" accent4="accent4" accent5="accent5" accent6="accent6" hlink="hlink" folHlink="folHlink"/>
  <p:sldLayoutIdLst>
    <p:sldLayoutId id="2147484226" r:id="rId1"/>
    <p:sldLayoutId id="2147484227" r:id="rId2"/>
  </p:sldLayoutIdLst>
  <p:txStyles>
    <p:titleStyle>
      <a:lvl1pPr marL="731520" indent="0" algn="ctr" rtl="0" eaLnBrk="0" fontAlgn="base" hangingPunct="0">
        <a:spcBef>
          <a:spcPct val="0"/>
        </a:spcBef>
        <a:spcAft>
          <a:spcPct val="0"/>
        </a:spcAft>
        <a:defRPr sz="10880" b="1">
          <a:solidFill>
            <a:schemeClr val="accent1"/>
          </a:solidFill>
          <a:latin typeface="+mj-lt"/>
          <a:ea typeface="MS PGothic" panose="020B0600070205080204" pitchFamily="34" charset="-128"/>
          <a:cs typeface="ＭＳ Ｐゴシック" pitchFamily="-107" charset="-128"/>
        </a:defRPr>
      </a:lvl1pPr>
      <a:lvl2pPr algn="l" rtl="0" eaLnBrk="0" fontAlgn="base" hangingPunct="0">
        <a:spcBef>
          <a:spcPct val="0"/>
        </a:spcBef>
        <a:spcAft>
          <a:spcPct val="0"/>
        </a:spcAft>
        <a:defRPr sz="10880" b="1">
          <a:solidFill>
            <a:srgbClr val="B30838"/>
          </a:solidFill>
          <a:latin typeface="Arial" charset="0"/>
          <a:ea typeface="MS PGothic" panose="020B0600070205080204" pitchFamily="34" charset="-128"/>
          <a:cs typeface="ＭＳ Ｐゴシック" pitchFamily="-107" charset="-128"/>
        </a:defRPr>
      </a:lvl2pPr>
      <a:lvl3pPr algn="l" rtl="0" eaLnBrk="0" fontAlgn="base" hangingPunct="0">
        <a:spcBef>
          <a:spcPct val="0"/>
        </a:spcBef>
        <a:spcAft>
          <a:spcPct val="0"/>
        </a:spcAft>
        <a:defRPr sz="10880" b="1">
          <a:solidFill>
            <a:srgbClr val="B30838"/>
          </a:solidFill>
          <a:latin typeface="Arial" charset="0"/>
          <a:ea typeface="MS PGothic" panose="020B0600070205080204" pitchFamily="34" charset="-128"/>
          <a:cs typeface="ＭＳ Ｐゴシック" pitchFamily="-107" charset="-128"/>
        </a:defRPr>
      </a:lvl3pPr>
      <a:lvl4pPr algn="l" rtl="0" eaLnBrk="0" fontAlgn="base" hangingPunct="0">
        <a:spcBef>
          <a:spcPct val="0"/>
        </a:spcBef>
        <a:spcAft>
          <a:spcPct val="0"/>
        </a:spcAft>
        <a:defRPr sz="10880" b="1">
          <a:solidFill>
            <a:srgbClr val="B30838"/>
          </a:solidFill>
          <a:latin typeface="Arial" charset="0"/>
          <a:ea typeface="MS PGothic" panose="020B0600070205080204" pitchFamily="34" charset="-128"/>
          <a:cs typeface="ＭＳ Ｐゴシック" pitchFamily="-107" charset="-128"/>
        </a:defRPr>
      </a:lvl4pPr>
      <a:lvl5pPr algn="l" rtl="0" eaLnBrk="0" fontAlgn="base" hangingPunct="0">
        <a:spcBef>
          <a:spcPct val="0"/>
        </a:spcBef>
        <a:spcAft>
          <a:spcPct val="0"/>
        </a:spcAft>
        <a:defRPr sz="10880" b="1">
          <a:solidFill>
            <a:srgbClr val="B30838"/>
          </a:solidFill>
          <a:latin typeface="Arial" charset="0"/>
          <a:ea typeface="MS PGothic" panose="020B0600070205080204" pitchFamily="34" charset="-128"/>
          <a:cs typeface="ＭＳ Ｐゴシック" pitchFamily="-107" charset="-128"/>
        </a:defRPr>
      </a:lvl5pPr>
      <a:lvl6pPr marL="1463040" algn="l" rtl="0" fontAlgn="base">
        <a:spcBef>
          <a:spcPct val="0"/>
        </a:spcBef>
        <a:spcAft>
          <a:spcPct val="0"/>
        </a:spcAft>
        <a:defRPr sz="10880" b="1">
          <a:solidFill>
            <a:schemeClr val="accent1"/>
          </a:solidFill>
          <a:latin typeface="Arial" charset="0"/>
          <a:ea typeface="ＭＳ Ｐゴシック" charset="-128"/>
        </a:defRPr>
      </a:lvl6pPr>
      <a:lvl7pPr marL="2926080" algn="l" rtl="0" fontAlgn="base">
        <a:spcBef>
          <a:spcPct val="0"/>
        </a:spcBef>
        <a:spcAft>
          <a:spcPct val="0"/>
        </a:spcAft>
        <a:defRPr sz="10880" b="1">
          <a:solidFill>
            <a:schemeClr val="accent1"/>
          </a:solidFill>
          <a:latin typeface="Arial" charset="0"/>
          <a:ea typeface="ＭＳ Ｐゴシック" charset="-128"/>
        </a:defRPr>
      </a:lvl7pPr>
      <a:lvl8pPr marL="4389120" algn="l" rtl="0" fontAlgn="base">
        <a:spcBef>
          <a:spcPct val="0"/>
        </a:spcBef>
        <a:spcAft>
          <a:spcPct val="0"/>
        </a:spcAft>
        <a:defRPr sz="10880" b="1">
          <a:solidFill>
            <a:schemeClr val="accent1"/>
          </a:solidFill>
          <a:latin typeface="Arial" charset="0"/>
          <a:ea typeface="ＭＳ Ｐゴシック" charset="-128"/>
        </a:defRPr>
      </a:lvl8pPr>
      <a:lvl9pPr marL="5852160" algn="l" rtl="0" fontAlgn="base">
        <a:spcBef>
          <a:spcPct val="0"/>
        </a:spcBef>
        <a:spcAft>
          <a:spcPct val="0"/>
        </a:spcAft>
        <a:defRPr sz="10880" b="1">
          <a:solidFill>
            <a:schemeClr val="accent1"/>
          </a:solidFill>
          <a:latin typeface="Arial" charset="0"/>
          <a:ea typeface="ＭＳ Ｐゴシック" charset="-128"/>
        </a:defRPr>
      </a:lvl9pPr>
    </p:titleStyle>
    <p:bodyStyle>
      <a:lvl1pPr marL="919482" indent="-919482" algn="l" rtl="0" eaLnBrk="0" fontAlgn="base" hangingPunct="0">
        <a:spcBef>
          <a:spcPct val="20000"/>
        </a:spcBef>
        <a:spcAft>
          <a:spcPct val="0"/>
        </a:spcAft>
        <a:buChar char="•"/>
        <a:defRPr sz="6400">
          <a:solidFill>
            <a:schemeClr val="tx1"/>
          </a:solidFill>
          <a:latin typeface="+mn-lt"/>
          <a:ea typeface="MS PGothic" panose="020B0600070205080204" pitchFamily="34" charset="-128"/>
          <a:cs typeface="ＭＳ Ｐゴシック" pitchFamily="-107" charset="-128"/>
        </a:defRPr>
      </a:lvl1pPr>
      <a:lvl2pPr marL="1838960" indent="-929642" algn="l" rtl="0" eaLnBrk="0" fontAlgn="base" hangingPunct="0">
        <a:spcBef>
          <a:spcPct val="20000"/>
        </a:spcBef>
        <a:spcAft>
          <a:spcPct val="0"/>
        </a:spcAft>
        <a:buChar char="–"/>
        <a:defRPr sz="6400">
          <a:solidFill>
            <a:schemeClr val="tx1"/>
          </a:solidFill>
          <a:latin typeface="+mn-lt"/>
          <a:ea typeface="MS PGothic" panose="020B0600070205080204" pitchFamily="34" charset="-128"/>
        </a:defRPr>
      </a:lvl2pPr>
      <a:lvl3pPr marL="2748282" indent="-909322" algn="l" rtl="0" eaLnBrk="0" fontAlgn="base" hangingPunct="0">
        <a:spcBef>
          <a:spcPct val="20000"/>
        </a:spcBef>
        <a:spcAft>
          <a:spcPct val="0"/>
        </a:spcAft>
        <a:buChar char="•"/>
        <a:defRPr sz="5120">
          <a:solidFill>
            <a:schemeClr val="tx1"/>
          </a:solidFill>
          <a:latin typeface="+mn-lt"/>
          <a:ea typeface="MS PGothic" panose="020B0600070205080204" pitchFamily="34" charset="-128"/>
        </a:defRPr>
      </a:lvl3pPr>
      <a:lvl4pPr marL="3657600" indent="-929642" algn="l" rtl="0" eaLnBrk="0" fontAlgn="base" hangingPunct="0">
        <a:spcBef>
          <a:spcPct val="20000"/>
        </a:spcBef>
        <a:spcAft>
          <a:spcPct val="0"/>
        </a:spcAft>
        <a:buChar char="–"/>
        <a:defRPr sz="5120">
          <a:solidFill>
            <a:schemeClr val="tx1"/>
          </a:solidFill>
          <a:latin typeface="+mn-lt"/>
          <a:ea typeface="MS PGothic" panose="020B0600070205080204" pitchFamily="34" charset="-128"/>
        </a:defRPr>
      </a:lvl4pPr>
      <a:lvl5pPr marL="4566922" indent="-909322" algn="l" rtl="0" eaLnBrk="0" fontAlgn="base" hangingPunct="0">
        <a:spcBef>
          <a:spcPct val="20000"/>
        </a:spcBef>
        <a:spcAft>
          <a:spcPct val="0"/>
        </a:spcAft>
        <a:buChar char="»"/>
        <a:defRPr sz="5120">
          <a:solidFill>
            <a:schemeClr val="tx1"/>
          </a:solidFill>
          <a:latin typeface="+mn-lt"/>
          <a:ea typeface="MS PGothic" panose="020B0600070205080204" pitchFamily="34" charset="-128"/>
        </a:defRPr>
      </a:lvl5pPr>
      <a:lvl6pPr marL="8046720" indent="-731520" algn="l" rtl="0" fontAlgn="base">
        <a:spcBef>
          <a:spcPct val="20000"/>
        </a:spcBef>
        <a:spcAft>
          <a:spcPct val="0"/>
        </a:spcAft>
        <a:buChar char="»"/>
        <a:defRPr sz="6400">
          <a:solidFill>
            <a:schemeClr val="tx1"/>
          </a:solidFill>
          <a:latin typeface="+mn-lt"/>
          <a:ea typeface="+mn-ea"/>
        </a:defRPr>
      </a:lvl6pPr>
      <a:lvl7pPr marL="9509760" indent="-731520" algn="l" rtl="0" fontAlgn="base">
        <a:spcBef>
          <a:spcPct val="20000"/>
        </a:spcBef>
        <a:spcAft>
          <a:spcPct val="0"/>
        </a:spcAft>
        <a:buChar char="»"/>
        <a:defRPr sz="6400">
          <a:solidFill>
            <a:schemeClr val="tx1"/>
          </a:solidFill>
          <a:latin typeface="+mn-lt"/>
          <a:ea typeface="+mn-ea"/>
        </a:defRPr>
      </a:lvl7pPr>
      <a:lvl8pPr marL="10972800" indent="-731520" algn="l" rtl="0" fontAlgn="base">
        <a:spcBef>
          <a:spcPct val="20000"/>
        </a:spcBef>
        <a:spcAft>
          <a:spcPct val="0"/>
        </a:spcAft>
        <a:buChar char="»"/>
        <a:defRPr sz="6400">
          <a:solidFill>
            <a:schemeClr val="tx1"/>
          </a:solidFill>
          <a:latin typeface="+mn-lt"/>
          <a:ea typeface="+mn-ea"/>
        </a:defRPr>
      </a:lvl8pPr>
      <a:lvl9pPr marL="12435840" indent="-731520" algn="l" rtl="0" fontAlgn="base">
        <a:spcBef>
          <a:spcPct val="20000"/>
        </a:spcBef>
        <a:spcAft>
          <a:spcPct val="0"/>
        </a:spcAft>
        <a:buChar char="»"/>
        <a:defRPr sz="6400">
          <a:solidFill>
            <a:schemeClr val="tx1"/>
          </a:solidFill>
          <a:latin typeface="+mn-lt"/>
          <a:ea typeface="+mn-ea"/>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E2967E-7D24-A247-BA32-A179D9AE1FFE}"/>
              </a:ext>
            </a:extLst>
          </p:cNvPr>
          <p:cNvSpPr/>
          <p:nvPr/>
        </p:nvSpPr>
        <p:spPr bwMode="auto">
          <a:xfrm>
            <a:off x="-8745" y="3611990"/>
            <a:ext cx="32918400" cy="1670846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charset="-128"/>
            </a:endParaRPr>
          </a:p>
        </p:txBody>
      </p:sp>
      <p:sp>
        <p:nvSpPr>
          <p:cNvPr id="3" name="TextBox 2"/>
          <p:cNvSpPr txBox="1">
            <a:spLocks/>
          </p:cNvSpPr>
          <p:nvPr/>
        </p:nvSpPr>
        <p:spPr>
          <a:xfrm>
            <a:off x="0" y="-10148"/>
            <a:ext cx="32857154" cy="3006960"/>
          </a:xfrm>
          <a:prstGeom prst="rect">
            <a:avLst/>
          </a:prstGeom>
          <a:solidFill>
            <a:srgbClr val="990000"/>
          </a:solidFill>
          <a:ln>
            <a:solidFill>
              <a:srgbClr val="B30838"/>
            </a:solidFill>
          </a:ln>
        </p:spPr>
        <p:txBody>
          <a:bodyPr wrap="square" lIns="228600" tIns="228600" rIns="228600" bIns="228600" rtlCol="0" anchor="ctr">
            <a:noAutofit/>
          </a:bodyPr>
          <a:lstStyle/>
          <a:p>
            <a:pPr algn="ctr"/>
            <a:r>
              <a:rPr lang="en-US" sz="8000" b="1" i="0">
                <a:solidFill>
                  <a:schemeClr val="bg1"/>
                </a:solidFill>
                <a:latin typeface="Arial"/>
                <a:ea typeface="MS PGothic"/>
                <a:cs typeface="Arial"/>
              </a:rPr>
              <a:t>Real Time Object Detection and Data Preparation for Indy 500</a:t>
            </a:r>
          </a:p>
          <a:p>
            <a:pPr algn="ctr"/>
            <a:r>
              <a:rPr lang="en-US" sz="6000" b="1" i="0">
                <a:solidFill>
                  <a:schemeClr val="bg1"/>
                </a:solidFill>
                <a:latin typeface="Arial"/>
                <a:ea typeface="MS PGothic"/>
                <a:cs typeface="Arial"/>
              </a:rPr>
              <a:t>La'Andrea Gates and TaJuan Beckworth</a:t>
            </a:r>
          </a:p>
          <a:p>
            <a:pPr algn="ctr"/>
            <a:r>
              <a:rPr lang="en-US" sz="6000" b="1" i="0">
                <a:solidFill>
                  <a:schemeClr val="bg1"/>
                </a:solidFill>
                <a:latin typeface="Arial"/>
                <a:ea typeface="MS PGothic"/>
                <a:cs typeface="Arial"/>
              </a:rPr>
              <a:t>	Advisor Judy Qiu </a:t>
            </a:r>
            <a:endParaRPr lang="en-US" sz="6000" b="1" i="0">
              <a:solidFill>
                <a:schemeClr val="bg1"/>
              </a:solidFill>
              <a:cs typeface="Arial"/>
            </a:endParaRPr>
          </a:p>
        </p:txBody>
      </p:sp>
      <p:pic>
        <p:nvPicPr>
          <p:cNvPr id="51" name="Picture 50">
            <a:extLst>
              <a:ext uri="{FF2B5EF4-FFF2-40B4-BE49-F238E27FC236}">
                <a16:creationId xmlns:a16="http://schemas.microsoft.com/office/drawing/2014/main" id="{D116D732-B9AD-7B4B-83BD-AAA320BA958E}"/>
              </a:ext>
            </a:extLst>
          </p:cNvPr>
          <p:cNvPicPr>
            <a:picLocks noChangeAspect="1"/>
          </p:cNvPicPr>
          <p:nvPr/>
        </p:nvPicPr>
        <p:blipFill rotWithShape="1">
          <a:blip r:embed="rId3">
            <a:extLst>
              <a:ext uri="{28A0092B-C50C-407E-A947-70E740481C1C}">
                <a14:useLocalDpi xmlns:a14="http://schemas.microsoft.com/office/drawing/2010/main" val="0"/>
              </a:ext>
            </a:extLst>
          </a:blip>
          <a:srcRect r="11570"/>
          <a:stretch/>
        </p:blipFill>
        <p:spPr bwMode="auto">
          <a:xfrm>
            <a:off x="-1365" y="20504212"/>
            <a:ext cx="17179555" cy="14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F38BEF5-201F-A140-AF5F-D1DBCEEDBA7B}"/>
              </a:ext>
            </a:extLst>
          </p:cNvPr>
          <p:cNvSpPr txBox="1"/>
          <p:nvPr/>
        </p:nvSpPr>
        <p:spPr>
          <a:xfrm>
            <a:off x="27854353" y="2967852"/>
            <a:ext cx="184731" cy="584775"/>
          </a:xfrm>
          <a:prstGeom prst="rect">
            <a:avLst/>
          </a:prstGeom>
          <a:noFill/>
        </p:spPr>
        <p:txBody>
          <a:bodyPr wrap="none" rtlCol="0">
            <a:spAutoFit/>
          </a:bodyPr>
          <a:lstStyle/>
          <a:p>
            <a:endParaRPr lang="en-US" sz="3200">
              <a:solidFill>
                <a:schemeClr val="bg1"/>
              </a:solidFill>
            </a:endParaRPr>
          </a:p>
        </p:txBody>
      </p:sp>
      <p:pic>
        <p:nvPicPr>
          <p:cNvPr id="25" name="Picture 24">
            <a:extLst>
              <a:ext uri="{FF2B5EF4-FFF2-40B4-BE49-F238E27FC236}">
                <a16:creationId xmlns:a16="http://schemas.microsoft.com/office/drawing/2014/main" id="{E47E0682-AA68-FF44-92DA-0E5922F051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21000" y="20464798"/>
            <a:ext cx="1465460" cy="1473119"/>
          </a:xfrm>
          <a:prstGeom prst="rect">
            <a:avLst/>
          </a:prstGeom>
        </p:spPr>
      </p:pic>
      <p:pic>
        <p:nvPicPr>
          <p:cNvPr id="26" name="Picture 25">
            <a:extLst>
              <a:ext uri="{FF2B5EF4-FFF2-40B4-BE49-F238E27FC236}">
                <a16:creationId xmlns:a16="http://schemas.microsoft.com/office/drawing/2014/main" id="{9CE01D66-2F85-7347-A3A4-BDD40DCDFE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01022" y="20566317"/>
            <a:ext cx="4018382" cy="1296954"/>
          </a:xfrm>
          <a:prstGeom prst="rect">
            <a:avLst/>
          </a:prstGeom>
          <a:solidFill>
            <a:schemeClr val="bg1"/>
          </a:solidFill>
          <a:ln>
            <a:noFill/>
          </a:ln>
        </p:spPr>
      </p:pic>
      <p:pic>
        <p:nvPicPr>
          <p:cNvPr id="27" name="Picture 26">
            <a:extLst>
              <a:ext uri="{FF2B5EF4-FFF2-40B4-BE49-F238E27FC236}">
                <a16:creationId xmlns:a16="http://schemas.microsoft.com/office/drawing/2014/main" id="{81E102F4-CCFE-0045-A198-C5098BF530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82859" y="20566317"/>
            <a:ext cx="3266958" cy="1296955"/>
          </a:xfrm>
          <a:prstGeom prst="rect">
            <a:avLst/>
          </a:prstGeom>
          <a:solidFill>
            <a:schemeClr val="bg1"/>
          </a:solidFill>
          <a:ln>
            <a:noFill/>
          </a:ln>
        </p:spPr>
      </p:pic>
      <p:sp>
        <p:nvSpPr>
          <p:cNvPr id="99" name="TextBox 98">
            <a:extLst>
              <a:ext uri="{FF2B5EF4-FFF2-40B4-BE49-F238E27FC236}">
                <a16:creationId xmlns:a16="http://schemas.microsoft.com/office/drawing/2014/main" id="{46AAC501-E9D8-2640-BE53-116FF45238F5}"/>
              </a:ext>
            </a:extLst>
          </p:cNvPr>
          <p:cNvSpPr txBox="1"/>
          <p:nvPr/>
        </p:nvSpPr>
        <p:spPr>
          <a:xfrm>
            <a:off x="21521847" y="3566171"/>
            <a:ext cx="11421349" cy="948211"/>
          </a:xfrm>
          <a:prstGeom prst="rect">
            <a:avLst/>
          </a:prstGeom>
          <a:solidFill>
            <a:srgbClr val="990000"/>
          </a:solidFill>
          <a:ln>
            <a:noFill/>
          </a:ln>
        </p:spPr>
        <p:txBody>
          <a:bodyPr wrap="square" rtlCol="0">
            <a:spAutoFit/>
          </a:bodyPr>
          <a:lstStyle/>
          <a:p>
            <a:pPr algn="ctr"/>
            <a:r>
              <a:rPr lang="en-US" sz="5400" b="1" i="0">
                <a:solidFill>
                  <a:schemeClr val="bg1"/>
                </a:solidFill>
              </a:rPr>
              <a:t>Conclusion</a:t>
            </a:r>
          </a:p>
        </p:txBody>
      </p:sp>
      <p:sp>
        <p:nvSpPr>
          <p:cNvPr id="100" name="TextBox 99">
            <a:extLst>
              <a:ext uri="{FF2B5EF4-FFF2-40B4-BE49-F238E27FC236}">
                <a16:creationId xmlns:a16="http://schemas.microsoft.com/office/drawing/2014/main" id="{9824FD13-52D8-8049-966E-71A170C1F396}"/>
              </a:ext>
            </a:extLst>
          </p:cNvPr>
          <p:cNvSpPr txBox="1"/>
          <p:nvPr/>
        </p:nvSpPr>
        <p:spPr>
          <a:xfrm>
            <a:off x="21600744" y="13995290"/>
            <a:ext cx="11399524" cy="923330"/>
          </a:xfrm>
          <a:prstGeom prst="rect">
            <a:avLst/>
          </a:prstGeom>
          <a:solidFill>
            <a:srgbClr val="990000"/>
          </a:solidFill>
          <a:ln>
            <a:noFill/>
          </a:ln>
        </p:spPr>
        <p:txBody>
          <a:bodyPr wrap="square" rtlCol="0">
            <a:spAutoFit/>
          </a:bodyPr>
          <a:lstStyle/>
          <a:p>
            <a:pPr algn="ctr"/>
            <a:r>
              <a:rPr lang="en-US" sz="5400" b="1" i="0">
                <a:solidFill>
                  <a:schemeClr val="bg1"/>
                </a:solidFill>
              </a:rPr>
              <a:t>Related Work</a:t>
            </a:r>
          </a:p>
        </p:txBody>
      </p:sp>
      <p:sp>
        <p:nvSpPr>
          <p:cNvPr id="101" name="TextBox 100">
            <a:extLst>
              <a:ext uri="{FF2B5EF4-FFF2-40B4-BE49-F238E27FC236}">
                <a16:creationId xmlns:a16="http://schemas.microsoft.com/office/drawing/2014/main" id="{FC439068-9FCC-834F-8CA0-B08A9ED17F37}"/>
              </a:ext>
            </a:extLst>
          </p:cNvPr>
          <p:cNvSpPr txBox="1"/>
          <p:nvPr/>
        </p:nvSpPr>
        <p:spPr>
          <a:xfrm>
            <a:off x="10220634" y="11935005"/>
            <a:ext cx="11370658" cy="923330"/>
          </a:xfrm>
          <a:prstGeom prst="rect">
            <a:avLst/>
          </a:prstGeom>
          <a:solidFill>
            <a:srgbClr val="990000"/>
          </a:solidFill>
          <a:ln>
            <a:noFill/>
          </a:ln>
        </p:spPr>
        <p:txBody>
          <a:bodyPr wrap="square" rtlCol="0">
            <a:spAutoFit/>
          </a:bodyPr>
          <a:lstStyle/>
          <a:p>
            <a:pPr algn="ctr"/>
            <a:r>
              <a:rPr lang="en-US" sz="5400" b="1" i="0">
                <a:solidFill>
                  <a:schemeClr val="bg1"/>
                </a:solidFill>
              </a:rPr>
              <a:t>Results</a:t>
            </a:r>
          </a:p>
        </p:txBody>
      </p:sp>
      <p:sp>
        <p:nvSpPr>
          <p:cNvPr id="102" name="TextBox 101">
            <a:extLst>
              <a:ext uri="{FF2B5EF4-FFF2-40B4-BE49-F238E27FC236}">
                <a16:creationId xmlns:a16="http://schemas.microsoft.com/office/drawing/2014/main" id="{B6442762-A001-0444-9B12-7BBFC557FAB8}"/>
              </a:ext>
            </a:extLst>
          </p:cNvPr>
          <p:cNvSpPr txBox="1"/>
          <p:nvPr/>
        </p:nvSpPr>
        <p:spPr>
          <a:xfrm>
            <a:off x="10239815" y="3589123"/>
            <a:ext cx="11367464" cy="923330"/>
          </a:xfrm>
          <a:prstGeom prst="rect">
            <a:avLst/>
          </a:prstGeom>
          <a:solidFill>
            <a:srgbClr val="990000"/>
          </a:solidFill>
          <a:ln>
            <a:noFill/>
          </a:ln>
        </p:spPr>
        <p:txBody>
          <a:bodyPr wrap="square" rtlCol="0">
            <a:spAutoFit/>
          </a:bodyPr>
          <a:lstStyle/>
          <a:p>
            <a:pPr algn="ctr"/>
            <a:r>
              <a:rPr lang="en-US" sz="5400" b="1" i="0">
                <a:solidFill>
                  <a:schemeClr val="bg1"/>
                </a:solidFill>
              </a:rPr>
              <a:t>Methodology </a:t>
            </a:r>
          </a:p>
        </p:txBody>
      </p:sp>
      <p:sp>
        <p:nvSpPr>
          <p:cNvPr id="20" name="TextBox 19">
            <a:extLst>
              <a:ext uri="{FF2B5EF4-FFF2-40B4-BE49-F238E27FC236}">
                <a16:creationId xmlns:a16="http://schemas.microsoft.com/office/drawing/2014/main" id="{F344D260-BAD7-404F-A4FC-7F2DB097D7FC}"/>
              </a:ext>
            </a:extLst>
          </p:cNvPr>
          <p:cNvSpPr txBox="1"/>
          <p:nvPr/>
        </p:nvSpPr>
        <p:spPr>
          <a:xfrm>
            <a:off x="-3741" y="11928894"/>
            <a:ext cx="10233802" cy="923330"/>
          </a:xfrm>
          <a:prstGeom prst="rect">
            <a:avLst/>
          </a:prstGeom>
          <a:solidFill>
            <a:srgbClr val="990000"/>
          </a:solidFill>
          <a:ln>
            <a:noFill/>
          </a:ln>
        </p:spPr>
        <p:txBody>
          <a:bodyPr wrap="square" rtlCol="0">
            <a:spAutoFit/>
          </a:bodyPr>
          <a:lstStyle/>
          <a:p>
            <a:pPr algn="ctr"/>
            <a:r>
              <a:rPr lang="en-US" sz="5400" b="1" i="0">
                <a:solidFill>
                  <a:schemeClr val="bg1"/>
                </a:solidFill>
              </a:rPr>
              <a:t>Introduction</a:t>
            </a:r>
          </a:p>
        </p:txBody>
      </p:sp>
      <p:sp>
        <p:nvSpPr>
          <p:cNvPr id="21" name="TextBox 20">
            <a:extLst>
              <a:ext uri="{FF2B5EF4-FFF2-40B4-BE49-F238E27FC236}">
                <a16:creationId xmlns:a16="http://schemas.microsoft.com/office/drawing/2014/main" id="{9824FD13-52D8-8049-966E-71A170C1F396}"/>
              </a:ext>
            </a:extLst>
          </p:cNvPr>
          <p:cNvSpPr txBox="1"/>
          <p:nvPr/>
        </p:nvSpPr>
        <p:spPr>
          <a:xfrm>
            <a:off x="21579933" y="17219419"/>
            <a:ext cx="11338561" cy="923330"/>
          </a:xfrm>
          <a:prstGeom prst="rect">
            <a:avLst/>
          </a:prstGeom>
          <a:solidFill>
            <a:srgbClr val="990000"/>
          </a:solidFill>
          <a:ln>
            <a:noFill/>
          </a:ln>
        </p:spPr>
        <p:txBody>
          <a:bodyPr wrap="square" rtlCol="0">
            <a:spAutoFit/>
          </a:bodyPr>
          <a:lstStyle/>
          <a:p>
            <a:pPr algn="ctr"/>
            <a:r>
              <a:rPr lang="en-US" sz="5400" b="1" i="0">
                <a:solidFill>
                  <a:schemeClr val="bg1"/>
                </a:solidFill>
              </a:rPr>
              <a:t>Acknowledgements</a:t>
            </a:r>
          </a:p>
        </p:txBody>
      </p:sp>
      <p:sp>
        <p:nvSpPr>
          <p:cNvPr id="4" name="TextBox 3">
            <a:extLst>
              <a:ext uri="{FF2B5EF4-FFF2-40B4-BE49-F238E27FC236}">
                <a16:creationId xmlns:a16="http://schemas.microsoft.com/office/drawing/2014/main" id="{398D732A-73C4-436D-A5D6-0A313E4FD045}"/>
              </a:ext>
            </a:extLst>
          </p:cNvPr>
          <p:cNvSpPr txBox="1"/>
          <p:nvPr/>
        </p:nvSpPr>
        <p:spPr>
          <a:xfrm>
            <a:off x="21568409" y="18147621"/>
            <a:ext cx="113640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i="0">
                <a:latin typeface="Arial"/>
                <a:ea typeface="MS PGothic"/>
                <a:cs typeface="Arial"/>
              </a:rPr>
              <a:t>We would like to thank our advisor Judy Qiu and the video analytics team (Selahattin Akkas, Sumeet Mishra, and Sahaj Maini) and the National Science Foundation.</a:t>
            </a:r>
            <a:endParaRPr lang="en-US" sz="3600" i="0">
              <a:ea typeface="MS PGothic"/>
              <a:cs typeface="Arial"/>
            </a:endParaRPr>
          </a:p>
        </p:txBody>
      </p:sp>
      <p:pic>
        <p:nvPicPr>
          <p:cNvPr id="6" name="Picture 6" descr="A picture containing road, sport, auto racing&#10;&#10;Description generated with high confidence">
            <a:extLst>
              <a:ext uri="{FF2B5EF4-FFF2-40B4-BE49-F238E27FC236}">
                <a16:creationId xmlns:a16="http://schemas.microsoft.com/office/drawing/2014/main" id="{486C836F-53C9-46CA-A8EA-11BF6C7D9249}"/>
              </a:ext>
            </a:extLst>
          </p:cNvPr>
          <p:cNvPicPr>
            <a:picLocks noChangeAspect="1"/>
          </p:cNvPicPr>
          <p:nvPr/>
        </p:nvPicPr>
        <p:blipFill>
          <a:blip r:embed="rId7"/>
          <a:stretch>
            <a:fillRect/>
          </a:stretch>
        </p:blipFill>
        <p:spPr>
          <a:xfrm>
            <a:off x="16323596" y="12822978"/>
            <a:ext cx="5251416" cy="2840200"/>
          </a:xfrm>
          <a:prstGeom prst="rect">
            <a:avLst/>
          </a:prstGeom>
        </p:spPr>
      </p:pic>
      <p:pic>
        <p:nvPicPr>
          <p:cNvPr id="9" name="Picture 9" descr="A picture containing road, indoor&#10;&#10;Description generated with high confidence">
            <a:extLst>
              <a:ext uri="{FF2B5EF4-FFF2-40B4-BE49-F238E27FC236}">
                <a16:creationId xmlns:a16="http://schemas.microsoft.com/office/drawing/2014/main" id="{E21508F2-6C7C-4CB7-A11F-E376B962D05D}"/>
              </a:ext>
            </a:extLst>
          </p:cNvPr>
          <p:cNvPicPr>
            <a:picLocks noChangeAspect="1"/>
          </p:cNvPicPr>
          <p:nvPr/>
        </p:nvPicPr>
        <p:blipFill>
          <a:blip r:embed="rId8"/>
          <a:stretch>
            <a:fillRect/>
          </a:stretch>
        </p:blipFill>
        <p:spPr>
          <a:xfrm>
            <a:off x="10225873" y="12835016"/>
            <a:ext cx="6145804" cy="2819799"/>
          </a:xfrm>
          <a:prstGeom prst="rect">
            <a:avLst/>
          </a:prstGeom>
        </p:spPr>
      </p:pic>
      <p:sp>
        <p:nvSpPr>
          <p:cNvPr id="11" name="TextBox 10">
            <a:extLst>
              <a:ext uri="{FF2B5EF4-FFF2-40B4-BE49-F238E27FC236}">
                <a16:creationId xmlns:a16="http://schemas.microsoft.com/office/drawing/2014/main" id="{4AD6AC4D-3C13-4D46-901B-480B75C86E57}"/>
              </a:ext>
            </a:extLst>
          </p:cNvPr>
          <p:cNvSpPr txBox="1"/>
          <p:nvPr/>
        </p:nvSpPr>
        <p:spPr>
          <a:xfrm>
            <a:off x="10386162" y="15660020"/>
            <a:ext cx="546343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0">
                <a:latin typeface="Arial"/>
                <a:ea typeface="MS PGothic"/>
                <a:cs typeface="Arial"/>
              </a:rPr>
              <a:t>Figure 1.1 Yolo labelling tool</a:t>
            </a:r>
            <a:endParaRPr lang="en-US" sz="2800" i="0">
              <a:latin typeface="Arial"/>
              <a:ea typeface="MS PGothic"/>
              <a:cs typeface="Arial"/>
            </a:endParaRPr>
          </a:p>
          <a:p>
            <a:endParaRPr lang="en-US" sz="2800" b="1" i="0">
              <a:cs typeface="Arial"/>
            </a:endParaRPr>
          </a:p>
        </p:txBody>
      </p:sp>
      <p:sp>
        <p:nvSpPr>
          <p:cNvPr id="28" name="TextBox 27">
            <a:extLst>
              <a:ext uri="{FF2B5EF4-FFF2-40B4-BE49-F238E27FC236}">
                <a16:creationId xmlns:a16="http://schemas.microsoft.com/office/drawing/2014/main" id="{8D079C7A-F41E-4937-AE1C-0995E56F05D9}"/>
              </a:ext>
            </a:extLst>
          </p:cNvPr>
          <p:cNvSpPr txBox="1"/>
          <p:nvPr/>
        </p:nvSpPr>
        <p:spPr>
          <a:xfrm>
            <a:off x="16350054" y="15660151"/>
            <a:ext cx="49934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0">
                <a:latin typeface="Arial"/>
                <a:ea typeface="MS PGothic"/>
                <a:cs typeface="Arial"/>
              </a:rPr>
              <a:t>Figure 1.2 Inferred image</a:t>
            </a:r>
            <a:endParaRPr lang="en-US" sz="2800" i="0">
              <a:cs typeface="Arial"/>
            </a:endParaRPr>
          </a:p>
        </p:txBody>
      </p:sp>
      <p:sp>
        <p:nvSpPr>
          <p:cNvPr id="7" name="TextBox 6">
            <a:extLst>
              <a:ext uri="{FF2B5EF4-FFF2-40B4-BE49-F238E27FC236}">
                <a16:creationId xmlns:a16="http://schemas.microsoft.com/office/drawing/2014/main" id="{AB69DFEC-500F-4843-8E6E-AFB43E486735}"/>
              </a:ext>
            </a:extLst>
          </p:cNvPr>
          <p:cNvSpPr txBox="1"/>
          <p:nvPr/>
        </p:nvSpPr>
        <p:spPr>
          <a:xfrm>
            <a:off x="229012" y="12822512"/>
            <a:ext cx="9735731"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0">
                <a:latin typeface="Arial"/>
                <a:ea typeface="MS PGothic"/>
                <a:cs typeface="Arial"/>
              </a:rPr>
              <a:t>The IndyCar series is the leading level of open-wheel racing in North America. The racing cars reach speeds up to 235 miles per hour at the Indianapolis Motor Speedway. They need a system to support real-time data analysis. Some of it would detect anomalies on the timing and scoring data, although it is challenging. We will prepare the data and train data to aid the original group working on this assignment. There are three main states in the project, labelling images, training data, and inference. We primarily worked on labelling. There is a demo that identifies cars from the IndyCar 500 as all sorts of objects such as boats, trucks, trees, etc. The system needs to constantly be trained for more accuracy.</a:t>
            </a:r>
            <a:endParaRPr lang="en-US" sz="3200" i="0">
              <a:ea typeface="MS PGothic"/>
              <a:cs typeface="Arial" panose="020B0604020202020204" pitchFamily="34" charset="0"/>
            </a:endParaRPr>
          </a:p>
        </p:txBody>
      </p:sp>
      <p:sp>
        <p:nvSpPr>
          <p:cNvPr id="10" name="TextBox 9">
            <a:extLst>
              <a:ext uri="{FF2B5EF4-FFF2-40B4-BE49-F238E27FC236}">
                <a16:creationId xmlns:a16="http://schemas.microsoft.com/office/drawing/2014/main" id="{F7E77CCA-D390-450D-A7AD-15E36993192A}"/>
              </a:ext>
            </a:extLst>
          </p:cNvPr>
          <p:cNvSpPr txBox="1"/>
          <p:nvPr/>
        </p:nvSpPr>
        <p:spPr>
          <a:xfrm>
            <a:off x="233856" y="4498615"/>
            <a:ext cx="9725520"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i="0">
                <a:latin typeface="Arial"/>
                <a:ea typeface="MS PGothic"/>
                <a:cs typeface="Arial"/>
              </a:rPr>
              <a:t>One of the biggest audience attractions is sports racing. Discovering new information, predicting insights in the future, and the ability to make control decisions from applying machine learning and Artificial Intelligence (AI) is a very important process. This helps the team managers, engineers, organizers, announcers, drivers, and the fans. The biggest problem to solve is detecting anomalies accurately. We will work with part of a bigger project for the IndyCar 500. The focus is mostly towards data preparation to help the current team working on this project. </a:t>
            </a:r>
          </a:p>
        </p:txBody>
      </p:sp>
      <p:sp>
        <p:nvSpPr>
          <p:cNvPr id="12" name="TextBox 11">
            <a:extLst>
              <a:ext uri="{FF2B5EF4-FFF2-40B4-BE49-F238E27FC236}">
                <a16:creationId xmlns:a16="http://schemas.microsoft.com/office/drawing/2014/main" id="{4B31A6B8-8F9F-4D81-88B3-6F5CF1AD7182}"/>
              </a:ext>
            </a:extLst>
          </p:cNvPr>
          <p:cNvSpPr txBox="1"/>
          <p:nvPr/>
        </p:nvSpPr>
        <p:spPr>
          <a:xfrm>
            <a:off x="21575012" y="4499029"/>
            <a:ext cx="11281699" cy="9510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i="0">
                <a:latin typeface="Arial"/>
                <a:ea typeface="MS PGothic"/>
                <a:cs typeface="Arial"/>
              </a:rPr>
              <a:t>The current program was created to advance the racing experience for the Indianapolis 500. This program shows all the tools and procedures that come together to enhance anomaly detection in racing. The more we train our system with continuous up to date data, the better the system will be at detecting real time anomalies. The system seems to learn much more when being trained with various data sets. The initial results compared to the currents results have improved tremendously with the increased number of data input. After using YOLOv3 to label the data, the results that followed showed outstanding growth in our systems object detection results. We work as a team to develop a program that will ease the minds of the racers, so they have more focus in the race. We use real time object detection and data preparation to ensure the best results for the racers. </a:t>
            </a:r>
            <a:endParaRPr lang="en-US"/>
          </a:p>
        </p:txBody>
      </p:sp>
      <p:sp>
        <p:nvSpPr>
          <p:cNvPr id="29" name="TextBox 28">
            <a:extLst>
              <a:ext uri="{FF2B5EF4-FFF2-40B4-BE49-F238E27FC236}">
                <a16:creationId xmlns:a16="http://schemas.microsoft.com/office/drawing/2014/main" id="{53416E40-DFEE-4334-99FC-BAE6EFE4E3C6}"/>
              </a:ext>
            </a:extLst>
          </p:cNvPr>
          <p:cNvSpPr txBox="1"/>
          <p:nvPr/>
        </p:nvSpPr>
        <p:spPr>
          <a:xfrm>
            <a:off x="10401662" y="16623196"/>
            <a:ext cx="1087175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i="0">
                <a:latin typeface="Arial"/>
                <a:ea typeface="MS PGothic"/>
                <a:cs typeface="Arial"/>
              </a:rPr>
              <a:t>The cars in the images were previously labelled as all sorts of objects other than a car. The cars now are labelled as cars as the system is being trained that these are cars. The probability of a racecar being detected as a car increases as the system is continuously trained. </a:t>
            </a:r>
            <a:endParaRPr lang="en-US" sz="3600">
              <a:latin typeface="Arial"/>
              <a:ea typeface="MS PGothic"/>
              <a:cs typeface="Arial"/>
            </a:endParaRPr>
          </a:p>
        </p:txBody>
      </p:sp>
      <p:sp>
        <p:nvSpPr>
          <p:cNvPr id="30" name="TextBox 29">
            <a:extLst>
              <a:ext uri="{FF2B5EF4-FFF2-40B4-BE49-F238E27FC236}">
                <a16:creationId xmlns:a16="http://schemas.microsoft.com/office/drawing/2014/main" id="{36C098F1-5F38-4D7A-ACEB-544FE2ABD318}"/>
              </a:ext>
            </a:extLst>
          </p:cNvPr>
          <p:cNvSpPr txBox="1"/>
          <p:nvPr/>
        </p:nvSpPr>
        <p:spPr>
          <a:xfrm>
            <a:off x="-13624" y="3592547"/>
            <a:ext cx="11342583" cy="923330"/>
          </a:xfrm>
          <a:prstGeom prst="rect">
            <a:avLst/>
          </a:prstGeom>
          <a:solidFill>
            <a:srgbClr val="990000"/>
          </a:solidFill>
          <a:ln>
            <a:noFill/>
          </a:ln>
        </p:spPr>
        <p:txBody>
          <a:bodyPr wrap="square" rtlCol="0" anchor="t">
            <a:spAutoFit/>
          </a:bodyPr>
          <a:lstStyle/>
          <a:p>
            <a:pPr algn="ctr"/>
            <a:r>
              <a:rPr lang="en-US" sz="5400" b="1" i="0">
                <a:solidFill>
                  <a:schemeClr val="bg1"/>
                </a:solidFill>
                <a:latin typeface="Arial"/>
                <a:ea typeface="MS PGothic"/>
                <a:cs typeface="Arial"/>
              </a:rPr>
              <a:t>Abstract</a:t>
            </a:r>
            <a:endParaRPr lang="en-US" sz="5400" b="1" i="0">
              <a:solidFill>
                <a:schemeClr val="bg1"/>
              </a:solidFill>
            </a:endParaRPr>
          </a:p>
        </p:txBody>
      </p:sp>
      <p:pic>
        <p:nvPicPr>
          <p:cNvPr id="14" name="Picture 14" descr="A close up of a logo&#10;&#10;Description generated with high confidence">
            <a:extLst>
              <a:ext uri="{FF2B5EF4-FFF2-40B4-BE49-F238E27FC236}">
                <a16:creationId xmlns:a16="http://schemas.microsoft.com/office/drawing/2014/main" id="{79F77694-7525-4E19-9285-8632B2883748}"/>
              </a:ext>
            </a:extLst>
          </p:cNvPr>
          <p:cNvPicPr>
            <a:picLocks noChangeAspect="1"/>
          </p:cNvPicPr>
          <p:nvPr/>
        </p:nvPicPr>
        <p:blipFill>
          <a:blip r:embed="rId9"/>
          <a:stretch>
            <a:fillRect/>
          </a:stretch>
        </p:blipFill>
        <p:spPr>
          <a:xfrm>
            <a:off x="9961984" y="4598517"/>
            <a:ext cx="11551297" cy="7349251"/>
          </a:xfrm>
          <a:prstGeom prst="rect">
            <a:avLst/>
          </a:prstGeom>
        </p:spPr>
      </p:pic>
      <p:pic>
        <p:nvPicPr>
          <p:cNvPr id="5" name="Picture 14" descr="A close up of a logo&#10;&#10;Description generated with very high confidence">
            <a:extLst>
              <a:ext uri="{FF2B5EF4-FFF2-40B4-BE49-F238E27FC236}">
                <a16:creationId xmlns:a16="http://schemas.microsoft.com/office/drawing/2014/main" id="{8A8D31DE-AFB8-4912-9795-D38A5FAD83E5}"/>
              </a:ext>
            </a:extLst>
          </p:cNvPr>
          <p:cNvPicPr>
            <a:picLocks noChangeAspect="1"/>
          </p:cNvPicPr>
          <p:nvPr/>
        </p:nvPicPr>
        <p:blipFill rotWithShape="1">
          <a:blip r:embed="rId10"/>
          <a:srcRect l="9028" t="9028" r="8333" b="8333"/>
          <a:stretch/>
        </p:blipFill>
        <p:spPr>
          <a:xfrm>
            <a:off x="26193750" y="15011400"/>
            <a:ext cx="2209804" cy="2152654"/>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Master style - rev. Feb 25, 2017">
  <a:themeElements>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Master style - rev. Feb 25, 2017</vt:lpstr>
      <vt:lpstr>PowerPoint Presentation</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Information Technology and The Indiana University School of Informatics</dc:title>
  <dc:creator>Neal Moore</dc:creator>
  <cp:keywords/>
  <cp:revision>2</cp:revision>
  <cp:lastPrinted>2009-05-27T19:00:23Z</cp:lastPrinted>
  <dcterms:created xsi:type="dcterms:W3CDTF">2011-04-26T20:44:01Z</dcterms:created>
  <dcterms:modified xsi:type="dcterms:W3CDTF">2019-07-29T18:16:23Z</dcterms:modified>
</cp:coreProperties>
</file>