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19204717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19204717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19204717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19204717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192047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192047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1920471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1920471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192047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192047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42940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42940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19204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19204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19204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19204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3fb675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b3fb675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Twister2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34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Kyanie Waters 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075" y="1522200"/>
            <a:ext cx="8953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450" y="1567560"/>
            <a:ext cx="5131000" cy="27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 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Twister2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Twister2 Components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 Examples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Twister2?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04900"/>
            <a:ext cx="7132200" cy="291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Composable </a:t>
            </a:r>
            <a:r>
              <a:rPr lang="en" sz="1800"/>
              <a:t>data analytics hosting environment that supports multiple data analytics including models of computations, streaming, and data pipelines .                                 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Twister2 supports different APIs and Workloads.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problem: “Researchers struggle with computational problems, while they should be focusing on their research problems.”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93150" y="353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Twister2 is produced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K-Means Clustering Algorithm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75" y="15675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Twister2 Components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HPC </a:t>
            </a:r>
            <a:endParaRPr sz="1800" u="sng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ClusterEnvironments</a:t>
            </a:r>
            <a:endParaRPr sz="1800"/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Standalone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Parallel Computing </a:t>
            </a:r>
            <a:endParaRPr sz="1800"/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OpenMPI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Big Data</a:t>
            </a:r>
            <a:endParaRPr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Batch Processing (Stored)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 Processing (Real Time)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Cluster Environments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Kubernetes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Mesos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Slurm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Nomad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3000"/>
              <a:t>wister2 Components Continued...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System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Task Graph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Task Scheduler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Executor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APIs for streaming and batch applications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Operator API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Task Graph based API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TSet API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storage systems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file systems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NFS for persistent storage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HDFS (Hadoop Distributed File System)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8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Contributions </a:t>
            </a:r>
            <a:endParaRPr sz="30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 Simulations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Workers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Size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Operation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Iteration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Reduce, 1 Worker, Size 2-1024, 1 iteration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567550"/>
            <a:ext cx="57626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r>
              <a:rPr lang="en"/>
              <a:t>Reduce, 1 Worker, Size 2-1024, 1 iteration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567538"/>
            <a:ext cx="57626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