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3307-ECA5-4217-9824-D368355EF12C}" type="datetimeFigureOut">
              <a:rPr lang="ca-ES" smtClean="0"/>
              <a:t>29/10/2021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540B-CF17-458C-80D5-87BB3FB250F7}" type="slidenum">
              <a:rPr lang="ca-ES" smtClean="0"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1052736"/>
            <a:ext cx="35283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Oval 4"/>
          <p:cNvSpPr/>
          <p:nvPr/>
        </p:nvSpPr>
        <p:spPr>
          <a:xfrm>
            <a:off x="6012160" y="9087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Llamp 5"/>
          <p:cNvSpPr/>
          <p:nvPr/>
        </p:nvSpPr>
        <p:spPr>
          <a:xfrm>
            <a:off x="6012160" y="3789040"/>
            <a:ext cx="792088" cy="64807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Llamp 6"/>
          <p:cNvSpPr/>
          <p:nvPr/>
        </p:nvSpPr>
        <p:spPr>
          <a:xfrm>
            <a:off x="6012160" y="4869160"/>
            <a:ext cx="792088" cy="64807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7"/>
          <p:cNvSpPr txBox="1"/>
          <p:nvPr/>
        </p:nvSpPr>
        <p:spPr>
          <a:xfrm>
            <a:off x="7052724" y="980728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Fila:</a:t>
            </a:r>
            <a:r>
              <a:rPr lang="ca-ES" dirty="0" err="1" smtClean="0"/>
              <a:t>int</a:t>
            </a:r>
            <a:endParaRPr lang="ca-ES" dirty="0"/>
          </a:p>
        </p:txBody>
      </p:sp>
      <p:sp>
        <p:nvSpPr>
          <p:cNvPr id="9" name="QuadreDeText 8"/>
          <p:cNvSpPr txBox="1"/>
          <p:nvPr/>
        </p:nvSpPr>
        <p:spPr>
          <a:xfrm>
            <a:off x="6908708" y="1547500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Columna:</a:t>
            </a:r>
            <a:r>
              <a:rPr lang="ca-ES" dirty="0" err="1" smtClean="0"/>
              <a:t>int</a:t>
            </a:r>
            <a:endParaRPr lang="ca-ES" dirty="0"/>
          </a:p>
        </p:txBody>
      </p:sp>
      <p:sp>
        <p:nvSpPr>
          <p:cNvPr id="10" name="QuadreDeText 9"/>
          <p:cNvSpPr txBox="1"/>
          <p:nvPr/>
        </p:nvSpPr>
        <p:spPr>
          <a:xfrm>
            <a:off x="6948264" y="2195572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Valor:</a:t>
            </a:r>
            <a:r>
              <a:rPr lang="ca-ES" dirty="0" err="1" smtClean="0"/>
              <a:t>int</a:t>
            </a:r>
            <a:endParaRPr lang="ca-ES" dirty="0"/>
          </a:p>
        </p:txBody>
      </p:sp>
      <p:sp>
        <p:nvSpPr>
          <p:cNvPr id="11" name="QuadreDeText 10"/>
          <p:cNvSpPr txBox="1"/>
          <p:nvPr/>
        </p:nvSpPr>
        <p:spPr>
          <a:xfrm>
            <a:off x="6948264" y="2843644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Marcada:</a:t>
            </a:r>
            <a:r>
              <a:rPr lang="ca-ES" dirty="0" err="1" smtClean="0"/>
              <a:t>boolean</a:t>
            </a:r>
            <a:endParaRPr lang="ca-ES" dirty="0"/>
          </a:p>
        </p:txBody>
      </p:sp>
      <p:sp>
        <p:nvSpPr>
          <p:cNvPr id="12" name="QuadreDeText 11"/>
          <p:cNvSpPr txBox="1"/>
          <p:nvPr/>
        </p:nvSpPr>
        <p:spPr>
          <a:xfrm>
            <a:off x="6948264" y="3933056"/>
            <a:ext cx="9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Destapa</a:t>
            </a:r>
            <a:endParaRPr lang="ca-ES" dirty="0"/>
          </a:p>
        </p:txBody>
      </p:sp>
      <p:sp>
        <p:nvSpPr>
          <p:cNvPr id="13" name="QuadreDeText 12"/>
          <p:cNvSpPr txBox="1"/>
          <p:nvPr/>
        </p:nvSpPr>
        <p:spPr>
          <a:xfrm>
            <a:off x="6876256" y="4787860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GameOver</a:t>
            </a:r>
            <a:endParaRPr lang="ca-ES" dirty="0"/>
          </a:p>
        </p:txBody>
      </p:sp>
      <p:sp>
        <p:nvSpPr>
          <p:cNvPr id="14" name="Oval 13"/>
          <p:cNvSpPr/>
          <p:nvPr/>
        </p:nvSpPr>
        <p:spPr>
          <a:xfrm>
            <a:off x="6012160" y="155679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Oval 14"/>
          <p:cNvSpPr/>
          <p:nvPr/>
        </p:nvSpPr>
        <p:spPr>
          <a:xfrm>
            <a:off x="6012160" y="22768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Oval 15"/>
          <p:cNvSpPr/>
          <p:nvPr/>
        </p:nvSpPr>
        <p:spPr>
          <a:xfrm>
            <a:off x="6012160" y="292494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Presentació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Tema de l'Office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1</cp:revision>
  <dcterms:created xsi:type="dcterms:W3CDTF">2021-10-29T18:37:59Z</dcterms:created>
  <dcterms:modified xsi:type="dcterms:W3CDTF">2021-10-29T19:26:45Z</dcterms:modified>
</cp:coreProperties>
</file>