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004C-0D4D-4E82-B3D8-53DD728927FF}" type="datetimeFigureOut">
              <a:rPr lang="es-ES" smtClean="0"/>
              <a:pPr/>
              <a:t>13/12/2018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1862-28A0-4518-9908-248DD7EE956F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/>
          <p:cNvSpPr txBox="1"/>
          <p:nvPr/>
        </p:nvSpPr>
        <p:spPr>
          <a:xfrm>
            <a:off x="333263" y="25741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SI</a:t>
            </a:r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323528" y="458112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NO</a:t>
            </a:r>
            <a:endParaRPr lang="es-ES" dirty="0"/>
          </a:p>
        </p:txBody>
      </p:sp>
      <p:sp>
        <p:nvSpPr>
          <p:cNvPr id="9" name="QuadreDeText 8"/>
          <p:cNvSpPr txBox="1"/>
          <p:nvPr/>
        </p:nvSpPr>
        <p:spPr>
          <a:xfrm>
            <a:off x="179512" y="7647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És soci</a:t>
            </a:r>
            <a:endParaRPr lang="es-ES" b="1" dirty="0"/>
          </a:p>
        </p:txBody>
      </p:sp>
      <p:sp>
        <p:nvSpPr>
          <p:cNvPr id="10" name="QuadreDeText 9"/>
          <p:cNvSpPr txBox="1"/>
          <p:nvPr/>
        </p:nvSpPr>
        <p:spPr>
          <a:xfrm>
            <a:off x="1773423" y="764704"/>
            <a:ext cx="17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Plaça Assignada</a:t>
            </a:r>
            <a:endParaRPr lang="es-ES" b="1" dirty="0"/>
          </a:p>
        </p:txBody>
      </p:sp>
      <p:sp>
        <p:nvSpPr>
          <p:cNvPr id="11" name="QuadreDeText 10"/>
          <p:cNvSpPr txBox="1"/>
          <p:nvPr/>
        </p:nvSpPr>
        <p:spPr>
          <a:xfrm>
            <a:off x="3901953" y="764704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Plaça Ocupada</a:t>
            </a:r>
            <a:endParaRPr lang="es-ES" b="1" dirty="0"/>
          </a:p>
        </p:txBody>
      </p:sp>
      <p:sp>
        <p:nvSpPr>
          <p:cNvPr id="12" name="QuadreDeText 11"/>
          <p:cNvSpPr txBox="1"/>
          <p:nvPr/>
        </p:nvSpPr>
        <p:spPr>
          <a:xfrm>
            <a:off x="6156176" y="76470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Longitud</a:t>
            </a:r>
            <a:endParaRPr lang="es-ES" b="1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1691680" y="1484784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mtClean="0"/>
              <a:t>SI , mateix soci</a:t>
            </a:r>
            <a:endParaRPr lang="es-ES" dirty="0"/>
          </a:p>
        </p:txBody>
      </p:sp>
      <p:sp>
        <p:nvSpPr>
          <p:cNvPr id="14" name="QuadreDeText 13"/>
          <p:cNvSpPr txBox="1"/>
          <p:nvPr/>
        </p:nvSpPr>
        <p:spPr>
          <a:xfrm>
            <a:off x="1691680" y="30689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NO</a:t>
            </a:r>
            <a:endParaRPr lang="es-ES" dirty="0"/>
          </a:p>
        </p:txBody>
      </p:sp>
      <p:sp>
        <p:nvSpPr>
          <p:cNvPr id="15" name="QuadreDeText 14"/>
          <p:cNvSpPr txBox="1"/>
          <p:nvPr/>
        </p:nvSpPr>
        <p:spPr>
          <a:xfrm>
            <a:off x="1691680" y="4211796"/>
            <a:ext cx="16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SI, diferent soci</a:t>
            </a:r>
            <a:endParaRPr lang="es-ES" dirty="0"/>
          </a:p>
        </p:txBody>
      </p:sp>
      <p:sp>
        <p:nvSpPr>
          <p:cNvPr id="16" name="QuadreDeText 15"/>
          <p:cNvSpPr txBox="1"/>
          <p:nvPr/>
        </p:nvSpPr>
        <p:spPr>
          <a:xfrm>
            <a:off x="1691680" y="515719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NO</a:t>
            </a:r>
            <a:endParaRPr lang="es-ES" dirty="0"/>
          </a:p>
        </p:txBody>
      </p:sp>
      <p:sp>
        <p:nvSpPr>
          <p:cNvPr id="17" name="QuadreDeText 16"/>
          <p:cNvSpPr txBox="1"/>
          <p:nvPr/>
        </p:nvSpPr>
        <p:spPr>
          <a:xfrm>
            <a:off x="4860032" y="119675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SI</a:t>
            </a:r>
            <a:endParaRPr lang="es-ES" sz="1400" dirty="0"/>
          </a:p>
        </p:txBody>
      </p:sp>
      <p:sp>
        <p:nvSpPr>
          <p:cNvPr id="18" name="QuadreDeText 17"/>
          <p:cNvSpPr txBox="1"/>
          <p:nvPr/>
        </p:nvSpPr>
        <p:spPr>
          <a:xfrm>
            <a:off x="4860032" y="170080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NO</a:t>
            </a:r>
            <a:endParaRPr lang="es-ES" sz="1400" dirty="0"/>
          </a:p>
        </p:txBody>
      </p:sp>
      <p:sp>
        <p:nvSpPr>
          <p:cNvPr id="19" name="QuadreDeText 18"/>
          <p:cNvSpPr txBox="1"/>
          <p:nvPr/>
        </p:nvSpPr>
        <p:spPr>
          <a:xfrm>
            <a:off x="4860032" y="2967915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SI</a:t>
            </a:r>
            <a:endParaRPr lang="es-ES" sz="1400" dirty="0"/>
          </a:p>
        </p:txBody>
      </p:sp>
      <p:sp>
        <p:nvSpPr>
          <p:cNvPr id="20" name="QuadreDeText 19"/>
          <p:cNvSpPr txBox="1"/>
          <p:nvPr/>
        </p:nvSpPr>
        <p:spPr>
          <a:xfrm>
            <a:off x="4860032" y="340925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NO</a:t>
            </a:r>
            <a:endParaRPr lang="es-ES" sz="1400" dirty="0"/>
          </a:p>
        </p:txBody>
      </p:sp>
      <p:sp>
        <p:nvSpPr>
          <p:cNvPr id="25" name="QuadreDeText 24"/>
          <p:cNvSpPr txBox="1"/>
          <p:nvPr/>
        </p:nvSpPr>
        <p:spPr>
          <a:xfrm>
            <a:off x="6156176" y="1196752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34" name="QuadreDeText 33"/>
          <p:cNvSpPr txBox="1"/>
          <p:nvPr/>
        </p:nvSpPr>
        <p:spPr>
          <a:xfrm>
            <a:off x="1691680" y="2401724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SI , diferent soci</a:t>
            </a:r>
            <a:endParaRPr lang="es-ES" dirty="0"/>
          </a:p>
        </p:txBody>
      </p:sp>
      <p:cxnSp>
        <p:nvCxnSpPr>
          <p:cNvPr id="36" name="Connector angular 35"/>
          <p:cNvCxnSpPr>
            <a:stCxn id="5" idx="3"/>
            <a:endCxn id="13" idx="1"/>
          </p:cNvCxnSpPr>
          <p:nvPr/>
        </p:nvCxnSpPr>
        <p:spPr>
          <a:xfrm flipV="1">
            <a:off x="681435" y="1669450"/>
            <a:ext cx="1010245" cy="1089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angular 37"/>
          <p:cNvCxnSpPr>
            <a:stCxn id="5" idx="3"/>
            <a:endCxn id="34" idx="1"/>
          </p:cNvCxnSpPr>
          <p:nvPr/>
        </p:nvCxnSpPr>
        <p:spPr>
          <a:xfrm flipV="1">
            <a:off x="681435" y="2586390"/>
            <a:ext cx="1010245" cy="1724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angular 39"/>
          <p:cNvCxnSpPr>
            <a:stCxn id="5" idx="3"/>
            <a:endCxn id="14" idx="1"/>
          </p:cNvCxnSpPr>
          <p:nvPr/>
        </p:nvCxnSpPr>
        <p:spPr>
          <a:xfrm>
            <a:off x="681435" y="2758862"/>
            <a:ext cx="1010245" cy="494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angular 41"/>
          <p:cNvCxnSpPr>
            <a:stCxn id="6" idx="3"/>
            <a:endCxn id="15" idx="1"/>
          </p:cNvCxnSpPr>
          <p:nvPr/>
        </p:nvCxnSpPr>
        <p:spPr>
          <a:xfrm flipV="1">
            <a:off x="809558" y="4396462"/>
            <a:ext cx="882122" cy="369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angular 43"/>
          <p:cNvCxnSpPr>
            <a:stCxn id="6" idx="3"/>
            <a:endCxn id="16" idx="1"/>
          </p:cNvCxnSpPr>
          <p:nvPr/>
        </p:nvCxnSpPr>
        <p:spPr>
          <a:xfrm>
            <a:off x="809558" y="4765794"/>
            <a:ext cx="882122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angular 45"/>
          <p:cNvCxnSpPr>
            <a:stCxn id="13" idx="3"/>
            <a:endCxn id="17" idx="1"/>
          </p:cNvCxnSpPr>
          <p:nvPr/>
        </p:nvCxnSpPr>
        <p:spPr>
          <a:xfrm flipV="1">
            <a:off x="3253518" y="1350641"/>
            <a:ext cx="1606514" cy="318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angular 46"/>
          <p:cNvCxnSpPr>
            <a:stCxn id="13" idx="3"/>
            <a:endCxn id="18" idx="1"/>
          </p:cNvCxnSpPr>
          <p:nvPr/>
        </p:nvCxnSpPr>
        <p:spPr>
          <a:xfrm>
            <a:off x="3253518" y="1669450"/>
            <a:ext cx="1606514" cy="1852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angular 50"/>
          <p:cNvCxnSpPr>
            <a:stCxn id="14" idx="3"/>
            <a:endCxn id="19" idx="1"/>
          </p:cNvCxnSpPr>
          <p:nvPr/>
        </p:nvCxnSpPr>
        <p:spPr>
          <a:xfrm flipV="1">
            <a:off x="2177710" y="3121804"/>
            <a:ext cx="2682322" cy="1318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angular 53"/>
          <p:cNvCxnSpPr>
            <a:stCxn id="14" idx="3"/>
            <a:endCxn id="20" idx="1"/>
          </p:cNvCxnSpPr>
          <p:nvPr/>
        </p:nvCxnSpPr>
        <p:spPr>
          <a:xfrm>
            <a:off x="2177710" y="3253626"/>
            <a:ext cx="2682322" cy="3095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QuadreDeText 59"/>
          <p:cNvSpPr txBox="1"/>
          <p:nvPr/>
        </p:nvSpPr>
        <p:spPr>
          <a:xfrm>
            <a:off x="4860032" y="490051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SI</a:t>
            </a:r>
            <a:endParaRPr lang="es-ES" sz="1400" dirty="0"/>
          </a:p>
        </p:txBody>
      </p:sp>
      <p:sp>
        <p:nvSpPr>
          <p:cNvPr id="61" name="QuadreDeText 60"/>
          <p:cNvSpPr txBox="1"/>
          <p:nvPr/>
        </p:nvSpPr>
        <p:spPr>
          <a:xfrm>
            <a:off x="4860032" y="540457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NO</a:t>
            </a:r>
            <a:endParaRPr lang="es-ES" sz="1400" dirty="0"/>
          </a:p>
        </p:txBody>
      </p:sp>
      <p:cxnSp>
        <p:nvCxnSpPr>
          <p:cNvPr id="62" name="Connector angular 61"/>
          <p:cNvCxnSpPr>
            <a:stCxn id="16" idx="3"/>
            <a:endCxn id="60" idx="1"/>
          </p:cNvCxnSpPr>
          <p:nvPr/>
        </p:nvCxnSpPr>
        <p:spPr>
          <a:xfrm flipV="1">
            <a:off x="2177710" y="5054407"/>
            <a:ext cx="2682322" cy="2874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angular 62"/>
          <p:cNvCxnSpPr>
            <a:stCxn id="16" idx="3"/>
            <a:endCxn id="61" idx="1"/>
          </p:cNvCxnSpPr>
          <p:nvPr/>
        </p:nvCxnSpPr>
        <p:spPr>
          <a:xfrm>
            <a:off x="2177710" y="5341858"/>
            <a:ext cx="2682322" cy="216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QuadreDeText 63"/>
          <p:cNvSpPr txBox="1"/>
          <p:nvPr/>
        </p:nvSpPr>
        <p:spPr>
          <a:xfrm>
            <a:off x="4860032" y="406719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SI</a:t>
            </a:r>
            <a:endParaRPr lang="es-ES" sz="1400" dirty="0"/>
          </a:p>
        </p:txBody>
      </p:sp>
      <p:sp>
        <p:nvSpPr>
          <p:cNvPr id="65" name="QuadreDeText 64"/>
          <p:cNvSpPr txBox="1"/>
          <p:nvPr/>
        </p:nvSpPr>
        <p:spPr>
          <a:xfrm>
            <a:off x="4860032" y="458112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NO</a:t>
            </a:r>
            <a:endParaRPr lang="es-ES" sz="1400" dirty="0"/>
          </a:p>
        </p:txBody>
      </p:sp>
      <p:cxnSp>
        <p:nvCxnSpPr>
          <p:cNvPr id="66" name="Connector angular 65"/>
          <p:cNvCxnSpPr>
            <a:stCxn id="15" idx="3"/>
            <a:endCxn id="64" idx="1"/>
          </p:cNvCxnSpPr>
          <p:nvPr/>
        </p:nvCxnSpPr>
        <p:spPr>
          <a:xfrm flipV="1">
            <a:off x="3309752" y="4221088"/>
            <a:ext cx="1550280" cy="175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angular 66"/>
          <p:cNvCxnSpPr>
            <a:stCxn id="15" idx="3"/>
            <a:endCxn id="65" idx="1"/>
          </p:cNvCxnSpPr>
          <p:nvPr/>
        </p:nvCxnSpPr>
        <p:spPr>
          <a:xfrm>
            <a:off x="3309752" y="4396462"/>
            <a:ext cx="1550280" cy="3385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QuadreDeText 67"/>
          <p:cNvSpPr txBox="1"/>
          <p:nvPr/>
        </p:nvSpPr>
        <p:spPr>
          <a:xfrm>
            <a:off x="4860032" y="211311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SI</a:t>
            </a:r>
            <a:endParaRPr lang="es-ES" sz="1400" dirty="0"/>
          </a:p>
        </p:txBody>
      </p:sp>
      <p:sp>
        <p:nvSpPr>
          <p:cNvPr id="69" name="QuadreDeText 68"/>
          <p:cNvSpPr txBox="1"/>
          <p:nvPr/>
        </p:nvSpPr>
        <p:spPr>
          <a:xfrm>
            <a:off x="4860032" y="261716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NO</a:t>
            </a:r>
            <a:endParaRPr lang="es-ES" sz="1400" dirty="0"/>
          </a:p>
        </p:txBody>
      </p:sp>
      <p:cxnSp>
        <p:nvCxnSpPr>
          <p:cNvPr id="70" name="Connector angular 69"/>
          <p:cNvCxnSpPr>
            <a:stCxn id="34" idx="3"/>
            <a:endCxn id="68" idx="1"/>
          </p:cNvCxnSpPr>
          <p:nvPr/>
        </p:nvCxnSpPr>
        <p:spPr>
          <a:xfrm flipV="1">
            <a:off x="3362650" y="2267000"/>
            <a:ext cx="1497382" cy="3193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angular 70"/>
          <p:cNvCxnSpPr>
            <a:stCxn id="34" idx="3"/>
            <a:endCxn id="69" idx="1"/>
          </p:cNvCxnSpPr>
          <p:nvPr/>
        </p:nvCxnSpPr>
        <p:spPr>
          <a:xfrm>
            <a:off x="3362650" y="2586390"/>
            <a:ext cx="1497382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QuadreDeText 79"/>
          <p:cNvSpPr txBox="1"/>
          <p:nvPr/>
        </p:nvSpPr>
        <p:spPr>
          <a:xfrm>
            <a:off x="6156176" y="163983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1" name="QuadreDeText 80"/>
          <p:cNvSpPr txBox="1"/>
          <p:nvPr/>
        </p:nvSpPr>
        <p:spPr>
          <a:xfrm>
            <a:off x="6156176" y="2122984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2" name="QuadreDeText 81"/>
          <p:cNvSpPr txBox="1"/>
          <p:nvPr/>
        </p:nvSpPr>
        <p:spPr>
          <a:xfrm>
            <a:off x="6156176" y="263807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3" name="QuadreDeText 82"/>
          <p:cNvSpPr txBox="1"/>
          <p:nvPr/>
        </p:nvSpPr>
        <p:spPr>
          <a:xfrm>
            <a:off x="6156176" y="3007985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4" name="QuadreDeText 83"/>
          <p:cNvSpPr txBox="1"/>
          <p:nvPr/>
        </p:nvSpPr>
        <p:spPr>
          <a:xfrm>
            <a:off x="6156176" y="344003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5" name="QuadreDeText 84"/>
          <p:cNvSpPr txBox="1"/>
          <p:nvPr/>
        </p:nvSpPr>
        <p:spPr>
          <a:xfrm>
            <a:off x="6156176" y="4005064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6" name="QuadreDeText 85"/>
          <p:cNvSpPr txBox="1"/>
          <p:nvPr/>
        </p:nvSpPr>
        <p:spPr>
          <a:xfrm>
            <a:off x="6156176" y="4376137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7" name="QuadreDeText 86"/>
          <p:cNvSpPr txBox="1"/>
          <p:nvPr/>
        </p:nvSpPr>
        <p:spPr>
          <a:xfrm>
            <a:off x="6156176" y="5024209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8" name="QuadreDeText 87"/>
          <p:cNvSpPr txBox="1"/>
          <p:nvPr/>
        </p:nvSpPr>
        <p:spPr>
          <a:xfrm>
            <a:off x="6156176" y="5384249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solidFill>
                  <a:schemeClr val="accent3">
                    <a:lumMod val="50000"/>
                  </a:schemeClr>
                </a:solidFill>
              </a:rPr>
              <a:t>L/2, L-1</a:t>
            </a:r>
            <a:r>
              <a:rPr lang="ca-ES" sz="1200" dirty="0" smtClean="0"/>
              <a:t>, </a:t>
            </a:r>
            <a:r>
              <a:rPr lang="ca-ES" sz="1200" dirty="0" smtClean="0">
                <a:solidFill>
                  <a:srgbClr val="FF0000"/>
                </a:solidFill>
              </a:rPr>
              <a:t>L, L*2</a:t>
            </a:r>
            <a:endParaRPr lang="es-ES" sz="1200" dirty="0">
              <a:solidFill>
                <a:srgbClr val="FF0000"/>
              </a:solidFill>
            </a:endParaRPr>
          </a:p>
        </p:txBody>
      </p:sp>
      <p:cxnSp>
        <p:nvCxnSpPr>
          <p:cNvPr id="96" name="Connector recte 95"/>
          <p:cNvCxnSpPr/>
          <p:nvPr/>
        </p:nvCxnSpPr>
        <p:spPr>
          <a:xfrm>
            <a:off x="1475656" y="692696"/>
            <a:ext cx="0" cy="561662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recte 96"/>
          <p:cNvCxnSpPr/>
          <p:nvPr/>
        </p:nvCxnSpPr>
        <p:spPr>
          <a:xfrm>
            <a:off x="3707904" y="692696"/>
            <a:ext cx="0" cy="561662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recte 97"/>
          <p:cNvCxnSpPr/>
          <p:nvPr/>
        </p:nvCxnSpPr>
        <p:spPr>
          <a:xfrm>
            <a:off x="5868144" y="692696"/>
            <a:ext cx="0" cy="561662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recte 98"/>
          <p:cNvCxnSpPr/>
          <p:nvPr/>
        </p:nvCxnSpPr>
        <p:spPr>
          <a:xfrm>
            <a:off x="7524328" y="692696"/>
            <a:ext cx="0" cy="554461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QuadreDeText 99"/>
          <p:cNvSpPr txBox="1"/>
          <p:nvPr/>
        </p:nvSpPr>
        <p:spPr>
          <a:xfrm>
            <a:off x="7804101" y="7554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Sortida</a:t>
            </a:r>
            <a:endParaRPr lang="es-ES" b="1" dirty="0"/>
          </a:p>
        </p:txBody>
      </p:sp>
      <p:sp>
        <p:nvSpPr>
          <p:cNvPr id="101" name="QuadreDeText 100"/>
          <p:cNvSpPr txBox="1"/>
          <p:nvPr/>
        </p:nvSpPr>
        <p:spPr>
          <a:xfrm>
            <a:off x="8016206" y="11247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02" name="QuadreDeText 101"/>
          <p:cNvSpPr txBox="1"/>
          <p:nvPr/>
        </p:nvSpPr>
        <p:spPr>
          <a:xfrm>
            <a:off x="8028384" y="21235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03" name="QuadreDeText 102"/>
          <p:cNvSpPr txBox="1"/>
          <p:nvPr/>
        </p:nvSpPr>
        <p:spPr>
          <a:xfrm>
            <a:off x="8016206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04" name="QuadreDeText 103"/>
          <p:cNvSpPr txBox="1"/>
          <p:nvPr/>
        </p:nvSpPr>
        <p:spPr>
          <a:xfrm>
            <a:off x="8016206" y="40050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05" name="QuadreDeText 104"/>
          <p:cNvSpPr txBox="1"/>
          <p:nvPr/>
        </p:nvSpPr>
        <p:spPr>
          <a:xfrm>
            <a:off x="8028384" y="4859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cxnSp>
        <p:nvCxnSpPr>
          <p:cNvPr id="106" name="Connector recte 105"/>
          <p:cNvCxnSpPr/>
          <p:nvPr/>
        </p:nvCxnSpPr>
        <p:spPr>
          <a:xfrm>
            <a:off x="5148064" y="1594892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recte 109"/>
          <p:cNvCxnSpPr/>
          <p:nvPr/>
        </p:nvCxnSpPr>
        <p:spPr>
          <a:xfrm>
            <a:off x="5076056" y="2060848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recte 110"/>
          <p:cNvCxnSpPr/>
          <p:nvPr/>
        </p:nvCxnSpPr>
        <p:spPr>
          <a:xfrm>
            <a:off x="5076056" y="2492896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recte 111"/>
          <p:cNvCxnSpPr/>
          <p:nvPr/>
        </p:nvCxnSpPr>
        <p:spPr>
          <a:xfrm>
            <a:off x="5076056" y="2924944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recte 112"/>
          <p:cNvCxnSpPr/>
          <p:nvPr/>
        </p:nvCxnSpPr>
        <p:spPr>
          <a:xfrm>
            <a:off x="5040560" y="3356992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recte 113"/>
          <p:cNvCxnSpPr/>
          <p:nvPr/>
        </p:nvCxnSpPr>
        <p:spPr>
          <a:xfrm>
            <a:off x="5004048" y="3861048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recte 114"/>
          <p:cNvCxnSpPr/>
          <p:nvPr/>
        </p:nvCxnSpPr>
        <p:spPr>
          <a:xfrm>
            <a:off x="5004048" y="4437112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recte 115"/>
          <p:cNvCxnSpPr/>
          <p:nvPr/>
        </p:nvCxnSpPr>
        <p:spPr>
          <a:xfrm>
            <a:off x="4968552" y="4869160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recte 116"/>
          <p:cNvCxnSpPr/>
          <p:nvPr/>
        </p:nvCxnSpPr>
        <p:spPr>
          <a:xfrm>
            <a:off x="4932040" y="5301208"/>
            <a:ext cx="399593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QuadreDeText 118"/>
          <p:cNvSpPr txBox="1"/>
          <p:nvPr/>
        </p:nvSpPr>
        <p:spPr>
          <a:xfrm>
            <a:off x="8028384" y="24928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20" name="QuadreDeText 119"/>
          <p:cNvSpPr txBox="1"/>
          <p:nvPr/>
        </p:nvSpPr>
        <p:spPr>
          <a:xfrm>
            <a:off x="8028384" y="45091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-1</a:t>
            </a:r>
            <a:endParaRPr lang="es-ES" dirty="0"/>
          </a:p>
        </p:txBody>
      </p:sp>
      <p:sp>
        <p:nvSpPr>
          <p:cNvPr id="121" name="Rectangle 120"/>
          <p:cNvSpPr/>
          <p:nvPr/>
        </p:nvSpPr>
        <p:spPr>
          <a:xfrm>
            <a:off x="7812360" y="342900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ca-ES" dirty="0" smtClean="0"/>
              <a:t>    / </a:t>
            </a:r>
            <a:r>
              <a:rPr lang="ca-ES" dirty="0" smtClean="0">
                <a:solidFill>
                  <a:srgbClr val="FF0000"/>
                </a:solidFill>
              </a:rPr>
              <a:t> -1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812360" y="5373216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ca-ES" dirty="0" smtClean="0"/>
              <a:t>    / </a:t>
            </a:r>
            <a:r>
              <a:rPr lang="ca-ES" dirty="0" smtClean="0">
                <a:solidFill>
                  <a:srgbClr val="FF0000"/>
                </a:solidFill>
              </a:rPr>
              <a:t> -1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812360" y="162880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ca-ES" dirty="0" smtClean="0"/>
              <a:t>    / </a:t>
            </a:r>
            <a:r>
              <a:rPr lang="ca-ES" dirty="0" smtClean="0">
                <a:solidFill>
                  <a:srgbClr val="FF0000"/>
                </a:solidFill>
              </a:rPr>
              <a:t> -1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5" name="Connector recte 12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recte 126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Casos d’error (retorna -2)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dirty="0" err="1" smtClean="0"/>
              <a:t>Errors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--------------------------------</a:t>
            </a:r>
          </a:p>
          <a:p>
            <a:r>
              <a:rPr lang="es-ES" dirty="0" err="1" smtClean="0"/>
              <a:t>codiClient</a:t>
            </a:r>
            <a:r>
              <a:rPr lang="es-ES" dirty="0" smtClean="0"/>
              <a:t> &lt;0   </a:t>
            </a:r>
          </a:p>
          <a:p>
            <a:r>
              <a:rPr lang="es-ES" dirty="0" err="1" smtClean="0"/>
              <a:t>longitudCotxe</a:t>
            </a:r>
            <a:r>
              <a:rPr lang="es-ES" dirty="0" smtClean="0"/>
              <a:t> &lt;100</a:t>
            </a:r>
          </a:p>
          <a:p>
            <a:pPr>
              <a:buNone/>
            </a:pPr>
            <a:r>
              <a:rPr lang="es-ES" dirty="0" smtClean="0"/>
              <a:t>//---------------------------------</a:t>
            </a:r>
          </a:p>
          <a:p>
            <a:r>
              <a:rPr lang="es-ES" dirty="0" err="1" smtClean="0"/>
              <a:t>placesCodiClient</a:t>
            </a:r>
            <a:r>
              <a:rPr lang="es-ES" dirty="0" smtClean="0"/>
              <a:t>[] =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err="1" smtClean="0"/>
              <a:t>placesLongitudCm</a:t>
            </a:r>
            <a:r>
              <a:rPr lang="es-ES" dirty="0" smtClean="0"/>
              <a:t>[] =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err="1" smtClean="0"/>
              <a:t>placesOcupades</a:t>
            </a:r>
            <a:r>
              <a:rPr lang="es-ES" dirty="0" smtClean="0"/>
              <a:t>[] = </a:t>
            </a:r>
            <a:r>
              <a:rPr lang="es-ES" dirty="0" err="1" smtClean="0"/>
              <a:t>null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//---------------------------------</a:t>
            </a:r>
          </a:p>
          <a:p>
            <a:r>
              <a:rPr lang="es-ES" dirty="0" err="1" smtClean="0"/>
              <a:t>placesCodiClient</a:t>
            </a:r>
            <a:r>
              <a:rPr lang="es-ES" dirty="0" smtClean="0"/>
              <a:t>[] </a:t>
            </a:r>
            <a:r>
              <a:rPr lang="es-ES" dirty="0" err="1" smtClean="0"/>
              <a:t>size</a:t>
            </a:r>
            <a:r>
              <a:rPr lang="es-ES" dirty="0" smtClean="0"/>
              <a:t> 2, </a:t>
            </a:r>
            <a:r>
              <a:rPr lang="es-ES" dirty="0" err="1" smtClean="0"/>
              <a:t>placesLongitudCm</a:t>
            </a:r>
            <a:r>
              <a:rPr lang="es-ES" dirty="0" smtClean="0"/>
              <a:t>[] </a:t>
            </a:r>
            <a:r>
              <a:rPr lang="es-ES" dirty="0" err="1" smtClean="0"/>
              <a:t>size</a:t>
            </a:r>
            <a:r>
              <a:rPr lang="es-ES" dirty="0" smtClean="0"/>
              <a:t> 2, </a:t>
            </a:r>
            <a:r>
              <a:rPr lang="es-ES" dirty="0" err="1" smtClean="0"/>
              <a:t>placesOcupades</a:t>
            </a:r>
            <a:r>
              <a:rPr lang="es-ES" dirty="0" smtClean="0"/>
              <a:t>[] </a:t>
            </a:r>
            <a:r>
              <a:rPr lang="es-ES" dirty="0" err="1" smtClean="0"/>
              <a:t>size</a:t>
            </a:r>
            <a:r>
              <a:rPr lang="es-ES" dirty="0" smtClean="0"/>
              <a:t> 2</a:t>
            </a:r>
          </a:p>
          <a:p>
            <a:pPr>
              <a:buNone/>
            </a:pPr>
            <a:r>
              <a:rPr lang="es-ES" dirty="0" smtClean="0"/>
              <a:t>//---------------------------------</a:t>
            </a:r>
          </a:p>
          <a:p>
            <a:r>
              <a:rPr lang="es-ES" dirty="0" err="1" smtClean="0"/>
              <a:t>taules</a:t>
            </a:r>
            <a:r>
              <a:rPr lang="es-ES" dirty="0" smtClean="0"/>
              <a:t> de </a:t>
            </a:r>
            <a:r>
              <a:rPr lang="es-ES" dirty="0" err="1" smtClean="0"/>
              <a:t>dimensions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endParaRPr lang="es-ES" dirty="0" smtClean="0"/>
          </a:p>
          <a:p>
            <a:r>
              <a:rPr lang="es-ES" dirty="0" err="1" smtClean="0"/>
              <a:t>placesCodiClient</a:t>
            </a:r>
            <a:r>
              <a:rPr lang="es-ES" dirty="0" smtClean="0"/>
              <a:t>[] </a:t>
            </a:r>
            <a:r>
              <a:rPr lang="es-ES" dirty="0" err="1" smtClean="0"/>
              <a:t>diferent</a:t>
            </a:r>
            <a:endParaRPr lang="es-ES" dirty="0" smtClean="0"/>
          </a:p>
          <a:p>
            <a:r>
              <a:rPr lang="es-ES" dirty="0" err="1" smtClean="0"/>
              <a:t>placesLongitudCm</a:t>
            </a:r>
            <a:r>
              <a:rPr lang="es-ES" dirty="0" smtClean="0"/>
              <a:t>[] </a:t>
            </a:r>
            <a:r>
              <a:rPr lang="es-ES" dirty="0" err="1" smtClean="0"/>
              <a:t>diferent</a:t>
            </a:r>
            <a:endParaRPr lang="es-ES" dirty="0" smtClean="0"/>
          </a:p>
          <a:p>
            <a:r>
              <a:rPr lang="es-ES" dirty="0" err="1" smtClean="0"/>
              <a:t>placesOcupades</a:t>
            </a:r>
            <a:r>
              <a:rPr lang="es-ES" dirty="0" smtClean="0"/>
              <a:t>[] </a:t>
            </a:r>
            <a:r>
              <a:rPr lang="es-ES" dirty="0" err="1" smtClean="0"/>
              <a:t>diferent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//--------------------------------</a:t>
            </a:r>
          </a:p>
          <a:p>
            <a:r>
              <a:rPr lang="es-ES" dirty="0" err="1" smtClean="0"/>
              <a:t>placesCodiClient</a:t>
            </a:r>
            <a:r>
              <a:rPr lang="es-ES" dirty="0" smtClean="0"/>
              <a:t>[] &lt; 0</a:t>
            </a:r>
          </a:p>
          <a:p>
            <a:r>
              <a:rPr lang="es-ES" dirty="0" err="1" smtClean="0"/>
              <a:t>placesLongitudCm</a:t>
            </a:r>
            <a:r>
              <a:rPr lang="es-ES" dirty="0" smtClean="0"/>
              <a:t>[] &lt; 100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196</Words>
  <Application>Microsoft Office PowerPoint</Application>
  <PresentationFormat>Presentació en pantalla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3" baseType="lpstr">
      <vt:lpstr>Tema de l'Office</vt:lpstr>
      <vt:lpstr>Diapositiva 1</vt:lpstr>
      <vt:lpstr>Casos d’error (retorna -2)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6</cp:revision>
  <dcterms:created xsi:type="dcterms:W3CDTF">2018-12-13T14:21:41Z</dcterms:created>
  <dcterms:modified xsi:type="dcterms:W3CDTF">2018-12-13T16:00:06Z</dcterms:modified>
</cp:coreProperties>
</file>