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438" y="-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capçaler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Contenidor de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4AE692-FBE2-4A99-A0E5-F33ED8FBEDCF}" type="datetimeFigureOut">
              <a:rPr lang="es-ES" smtClean="0"/>
              <a:pPr/>
              <a:t>10/12/2018</a:t>
            </a:fld>
            <a:endParaRPr lang="es-ES"/>
          </a:p>
        </p:txBody>
      </p:sp>
      <p:sp>
        <p:nvSpPr>
          <p:cNvPr id="4" name="Contenidor d'imatge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Contenidor de not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6" name="Contenidor de peu de pà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Conteni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0BB4A-D298-48AA-B7B5-BEF45C00655B}" type="slidenum">
              <a:rPr lang="es-ES" smtClean="0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'imatge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ontenidor de not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Conteni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0BB4A-D298-48AA-B7B5-BEF45C00655B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Subtíto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a-ES" smtClean="0"/>
              <a:t>Feu clic aquí per editar l'estil de subtítols del patró.</a:t>
            </a:r>
            <a:endParaRPr lang="es-ES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F8E5-EC53-404F-BCB3-8F8D3EDF9380}" type="datetimeFigureOut">
              <a:rPr lang="es-ES" smtClean="0"/>
              <a:pPr/>
              <a:t>10/12/2018</a:t>
            </a:fld>
            <a:endParaRPr lang="es-ES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B634-BEA5-43F4-819C-72B5FBF636C5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ol i tex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F8E5-EC53-404F-BCB3-8F8D3EDF9380}" type="datetimeFigureOut">
              <a:rPr lang="es-ES" smtClean="0"/>
              <a:pPr/>
              <a:t>10/12/2018</a:t>
            </a:fld>
            <a:endParaRPr lang="es-ES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B634-BEA5-43F4-819C-72B5FBF636C5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ol vertical 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text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F8E5-EC53-404F-BCB3-8F8D3EDF9380}" type="datetimeFigureOut">
              <a:rPr lang="es-ES" smtClean="0"/>
              <a:pPr/>
              <a:t>10/12/2018</a:t>
            </a:fld>
            <a:endParaRPr lang="es-ES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B634-BEA5-43F4-819C-72B5FBF636C5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ol i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F8E5-EC53-404F-BCB3-8F8D3EDF9380}" type="datetimeFigureOut">
              <a:rPr lang="es-ES" smtClean="0"/>
              <a:pPr/>
              <a:t>10/12/2018</a:t>
            </a:fld>
            <a:endParaRPr lang="es-ES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B634-BEA5-43F4-819C-72B5FBF636C5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pçalera de la sec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a-ES" smtClean="0"/>
              <a:t>Feu clic aquí per editar els estils de text</a:t>
            </a:r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F8E5-EC53-404F-BCB3-8F8D3EDF9380}" type="datetimeFigureOut">
              <a:rPr lang="es-ES" smtClean="0"/>
              <a:pPr/>
              <a:t>10/12/2018</a:t>
            </a:fld>
            <a:endParaRPr lang="es-ES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B634-BEA5-43F4-819C-72B5FBF636C5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contingut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4" name="Contenidor de contingut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5" name="Contenidor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F8E5-EC53-404F-BCB3-8F8D3EDF9380}" type="datetimeFigureOut">
              <a:rPr lang="es-ES" smtClean="0"/>
              <a:pPr/>
              <a:t>10/12/2018</a:t>
            </a:fld>
            <a:endParaRPr lang="es-ES"/>
          </a:p>
        </p:txBody>
      </p:sp>
      <p:sp>
        <p:nvSpPr>
          <p:cNvPr id="6" name="Contenidor de peu de pà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Conteni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B634-BEA5-43F4-819C-72B5FBF636C5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 smtClean="0"/>
              <a:t>Feu clic aquí per editar els estils de text</a:t>
            </a:r>
          </a:p>
        </p:txBody>
      </p:sp>
      <p:sp>
        <p:nvSpPr>
          <p:cNvPr id="4" name="Contenidor de conting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5" name="Contenidor de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 smtClean="0"/>
              <a:t>Feu clic aquí per editar els estils de text</a:t>
            </a:r>
          </a:p>
        </p:txBody>
      </p:sp>
      <p:sp>
        <p:nvSpPr>
          <p:cNvPr id="6" name="Contenidor de conting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7" name="Contenidor de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F8E5-EC53-404F-BCB3-8F8D3EDF9380}" type="datetimeFigureOut">
              <a:rPr lang="es-ES" smtClean="0"/>
              <a:pPr/>
              <a:t>10/12/2018</a:t>
            </a:fld>
            <a:endParaRPr lang="es-ES"/>
          </a:p>
        </p:txBody>
      </p:sp>
      <p:sp>
        <p:nvSpPr>
          <p:cNvPr id="8" name="Contenidor de peu de pà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Conteni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B634-BEA5-43F4-819C-72B5FBF636C5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omés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F8E5-EC53-404F-BCB3-8F8D3EDF9380}" type="datetimeFigureOut">
              <a:rPr lang="es-ES" smtClean="0"/>
              <a:pPr/>
              <a:t>10/12/2018</a:t>
            </a:fld>
            <a:endParaRPr lang="es-ES"/>
          </a:p>
        </p:txBody>
      </p:sp>
      <p:sp>
        <p:nvSpPr>
          <p:cNvPr id="4" name="Contenidor de peu de pà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Conteni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B634-BEA5-43F4-819C-72B5FBF636C5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F8E5-EC53-404F-BCB3-8F8D3EDF9380}" type="datetimeFigureOut">
              <a:rPr lang="es-ES" smtClean="0"/>
              <a:pPr/>
              <a:t>10/12/2018</a:t>
            </a:fld>
            <a:endParaRPr lang="es-ES"/>
          </a:p>
        </p:txBody>
      </p:sp>
      <p:sp>
        <p:nvSpPr>
          <p:cNvPr id="3" name="Contenidor de peu de pà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Conteni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B634-BEA5-43F4-819C-72B5FBF636C5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ingut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4" name="Contenidor de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a-ES" smtClean="0"/>
              <a:t>Feu clic aquí per editar els estils de text</a:t>
            </a:r>
          </a:p>
        </p:txBody>
      </p:sp>
      <p:sp>
        <p:nvSpPr>
          <p:cNvPr id="5" name="Contenidor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F8E5-EC53-404F-BCB3-8F8D3EDF9380}" type="datetimeFigureOut">
              <a:rPr lang="es-ES" smtClean="0"/>
              <a:pPr/>
              <a:t>10/12/2018</a:t>
            </a:fld>
            <a:endParaRPr lang="es-ES"/>
          </a:p>
        </p:txBody>
      </p:sp>
      <p:sp>
        <p:nvSpPr>
          <p:cNvPr id="6" name="Contenidor de peu de pà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Conteni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B634-BEA5-43F4-819C-72B5FBF636C5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tge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'imatg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Contenidor de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a-ES" smtClean="0"/>
              <a:t>Feu clic aquí per editar els estils de text</a:t>
            </a:r>
          </a:p>
        </p:txBody>
      </p:sp>
      <p:sp>
        <p:nvSpPr>
          <p:cNvPr id="5" name="Contenidor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F8E5-EC53-404F-BCB3-8F8D3EDF9380}" type="datetimeFigureOut">
              <a:rPr lang="es-ES" smtClean="0"/>
              <a:pPr/>
              <a:t>10/12/2018</a:t>
            </a:fld>
            <a:endParaRPr lang="es-ES"/>
          </a:p>
        </p:txBody>
      </p:sp>
      <p:sp>
        <p:nvSpPr>
          <p:cNvPr id="6" name="Contenidor de peu de pà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Conteni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B634-BEA5-43F4-819C-72B5FBF636C5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títo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FF8E5-EC53-404F-BCB3-8F8D3EDF9380}" type="datetimeFigureOut">
              <a:rPr lang="es-ES" smtClean="0"/>
              <a:pPr/>
              <a:t>10/12/2018</a:t>
            </a:fld>
            <a:endParaRPr lang="es-ES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3B634-BEA5-43F4-819C-72B5FBF636C5}" type="slidenum">
              <a:rPr lang="es-ES" smtClean="0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adreDeText 3"/>
          <p:cNvSpPr txBox="1"/>
          <p:nvPr/>
        </p:nvSpPr>
        <p:spPr>
          <a:xfrm>
            <a:off x="179512" y="1844824"/>
            <a:ext cx="1626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400" b="1" dirty="0" smtClean="0"/>
              <a:t>OK_CANVI_EXACTE</a:t>
            </a:r>
            <a:endParaRPr lang="es-ES" sz="1400" b="1" dirty="0"/>
          </a:p>
        </p:txBody>
      </p:sp>
      <p:sp>
        <p:nvSpPr>
          <p:cNvPr id="5" name="QuadreDeText 4"/>
          <p:cNvSpPr txBox="1"/>
          <p:nvPr/>
        </p:nvSpPr>
        <p:spPr>
          <a:xfrm>
            <a:off x="2336471" y="2420888"/>
            <a:ext cx="2000483" cy="5766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400" dirty="0" smtClean="0"/>
              <a:t>Import superior al preu</a:t>
            </a:r>
          </a:p>
          <a:p>
            <a:r>
              <a:rPr lang="ca-ES" sz="1400" dirty="0" smtClean="0"/>
              <a:t>(amb canvi exacte)</a:t>
            </a:r>
            <a:endParaRPr lang="es-ES" sz="1400" dirty="0"/>
          </a:p>
        </p:txBody>
      </p:sp>
      <p:sp>
        <p:nvSpPr>
          <p:cNvPr id="8" name="QuadreDeText 7"/>
          <p:cNvSpPr txBox="1"/>
          <p:nvPr/>
        </p:nvSpPr>
        <p:spPr>
          <a:xfrm>
            <a:off x="4283968" y="2132856"/>
            <a:ext cx="16253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ca-ES" sz="1400" dirty="0" smtClean="0"/>
              <a:t> Canvi de la caixa</a:t>
            </a:r>
          </a:p>
          <a:p>
            <a:pPr>
              <a:buFont typeface="Arial" pitchFamily="34" charset="0"/>
              <a:buChar char="•"/>
            </a:pPr>
            <a:r>
              <a:rPr lang="ca-ES" sz="1400" dirty="0" smtClean="0"/>
              <a:t> Canvi de la pròpia entrada només</a:t>
            </a:r>
          </a:p>
          <a:p>
            <a:pPr>
              <a:buFont typeface="Arial" pitchFamily="34" charset="0"/>
              <a:buChar char="•"/>
            </a:pPr>
            <a:r>
              <a:rPr lang="ca-ES" sz="1400" dirty="0" smtClean="0"/>
              <a:t> Canvi de la pròpia entrada+canvi màquina	</a:t>
            </a:r>
            <a:endParaRPr lang="es-ES" sz="1400" dirty="0"/>
          </a:p>
        </p:txBody>
      </p:sp>
      <p:sp>
        <p:nvSpPr>
          <p:cNvPr id="9" name="QuadreDeText 8"/>
          <p:cNvSpPr txBox="1"/>
          <p:nvPr/>
        </p:nvSpPr>
        <p:spPr>
          <a:xfrm>
            <a:off x="6325037" y="1052736"/>
            <a:ext cx="2140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ca-ES" sz="1400" dirty="0" smtClean="0">
                <a:solidFill>
                  <a:srgbClr val="FF0000"/>
                </a:solidFill>
              </a:rPr>
              <a:t> Canvi només monedes 1c</a:t>
            </a:r>
          </a:p>
        </p:txBody>
      </p:sp>
      <p:sp>
        <p:nvSpPr>
          <p:cNvPr id="10" name="QuadreDeText 9"/>
          <p:cNvSpPr txBox="1"/>
          <p:nvPr/>
        </p:nvSpPr>
        <p:spPr>
          <a:xfrm>
            <a:off x="6325037" y="1309403"/>
            <a:ext cx="2140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ca-ES" sz="1400" dirty="0" smtClean="0">
                <a:solidFill>
                  <a:srgbClr val="FF0000"/>
                </a:solidFill>
              </a:rPr>
              <a:t> Canvi només monedes 5c</a:t>
            </a:r>
          </a:p>
        </p:txBody>
      </p:sp>
      <p:sp>
        <p:nvSpPr>
          <p:cNvPr id="11" name="QuadreDeText 10"/>
          <p:cNvSpPr txBox="1"/>
          <p:nvPr/>
        </p:nvSpPr>
        <p:spPr>
          <a:xfrm>
            <a:off x="6325037" y="1678256"/>
            <a:ext cx="2231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ca-ES" sz="1400" dirty="0" smtClean="0">
                <a:solidFill>
                  <a:srgbClr val="FF0000"/>
                </a:solidFill>
              </a:rPr>
              <a:t> Canvi només monedes 50c</a:t>
            </a:r>
          </a:p>
        </p:txBody>
      </p:sp>
      <p:sp>
        <p:nvSpPr>
          <p:cNvPr id="12" name="QuadreDeText 11"/>
          <p:cNvSpPr txBox="1"/>
          <p:nvPr/>
        </p:nvSpPr>
        <p:spPr>
          <a:xfrm>
            <a:off x="6325037" y="2126392"/>
            <a:ext cx="281896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ca-ES" sz="1400" dirty="0" smtClean="0"/>
              <a:t> Canvi en moneda combinada</a:t>
            </a:r>
          </a:p>
          <a:p>
            <a:r>
              <a:rPr lang="ca-ES" sz="1400" dirty="0" smtClean="0"/>
              <a:t>(verificar que torna sempre el mínim </a:t>
            </a:r>
          </a:p>
          <a:p>
            <a:r>
              <a:rPr lang="ca-ES" sz="1400" dirty="0" smtClean="0"/>
              <a:t>nombre de monedes )</a:t>
            </a:r>
          </a:p>
          <a:p>
            <a:r>
              <a:rPr lang="ca-ES" sz="1400" dirty="0" smtClean="0"/>
              <a:t>Retornar </a:t>
            </a:r>
          </a:p>
          <a:p>
            <a:pPr lvl="1">
              <a:buFont typeface="Arial" pitchFamily="34" charset="0"/>
              <a:buChar char="•"/>
            </a:pPr>
            <a:r>
              <a:rPr lang="ca-ES" sz="1400" dirty="0" smtClean="0"/>
              <a:t> 6c</a:t>
            </a:r>
          </a:p>
          <a:p>
            <a:pPr lvl="1">
              <a:buFont typeface="Arial" pitchFamily="34" charset="0"/>
              <a:buChar char="•"/>
            </a:pPr>
            <a:r>
              <a:rPr lang="ca-ES" sz="1400" dirty="0" smtClean="0"/>
              <a:t> 51c</a:t>
            </a:r>
          </a:p>
          <a:p>
            <a:pPr lvl="1">
              <a:buFont typeface="Arial" pitchFamily="34" charset="0"/>
              <a:buChar char="•"/>
            </a:pPr>
            <a:r>
              <a:rPr lang="ca-ES" sz="1400" dirty="0" smtClean="0"/>
              <a:t> 56c </a:t>
            </a:r>
          </a:p>
          <a:p>
            <a:pPr lvl="1">
              <a:buFont typeface="Arial" pitchFamily="34" charset="0"/>
              <a:buChar char="•"/>
            </a:pPr>
            <a:r>
              <a:rPr lang="ca-ES" sz="1400" dirty="0" smtClean="0"/>
              <a:t> 101c</a:t>
            </a:r>
          </a:p>
          <a:p>
            <a:pPr lvl="1">
              <a:buFont typeface="Arial" pitchFamily="34" charset="0"/>
              <a:buChar char="•"/>
            </a:pPr>
            <a:r>
              <a:rPr lang="ca-ES" sz="1400" dirty="0" smtClean="0"/>
              <a:t> 106c</a:t>
            </a:r>
          </a:p>
          <a:p>
            <a:pPr>
              <a:buFont typeface="Arial" pitchFamily="34" charset="0"/>
              <a:buChar char="•"/>
            </a:pPr>
            <a:r>
              <a:rPr lang="ca-ES" sz="1400" dirty="0" smtClean="0"/>
              <a:t>Verificar que també podem tornar moltes monedes petites si no n’hi ha de grans</a:t>
            </a:r>
          </a:p>
          <a:p>
            <a:pPr lvl="1"/>
            <a:endParaRPr lang="es-ES" sz="1400" dirty="0"/>
          </a:p>
        </p:txBody>
      </p:sp>
      <p:sp>
        <p:nvSpPr>
          <p:cNvPr id="13" name="Rectangle 12"/>
          <p:cNvSpPr/>
          <p:nvPr/>
        </p:nvSpPr>
        <p:spPr>
          <a:xfrm>
            <a:off x="355550" y="3333923"/>
            <a:ext cx="3224988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s-ES" sz="1400" b="1" dirty="0"/>
          </a:p>
          <a:p>
            <a:r>
              <a:rPr lang="es-ES" sz="1400" b="1" dirty="0"/>
              <a:t> VENDA_OK_NO_TE_CANVI 	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5550" y="4051003"/>
            <a:ext cx="3224988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s-ES" sz="1400" b="1" dirty="0"/>
          </a:p>
          <a:p>
            <a:r>
              <a:rPr lang="es-ES" sz="1400" b="1" dirty="0"/>
              <a:t> VENDA_FAIL_IMPORT_INSUFICIENT 	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55550" y="5390285"/>
            <a:ext cx="3224988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s-ES" sz="1400" b="1" dirty="0"/>
          </a:p>
          <a:p>
            <a:r>
              <a:rPr lang="es-ES" sz="1400" b="1" dirty="0"/>
              <a:t> VENDA_FAIL_ERROR_DADES 	</a:t>
            </a:r>
          </a:p>
        </p:txBody>
      </p:sp>
      <p:sp>
        <p:nvSpPr>
          <p:cNvPr id="17" name="Clau d'obertura 16"/>
          <p:cNvSpPr/>
          <p:nvPr/>
        </p:nvSpPr>
        <p:spPr>
          <a:xfrm>
            <a:off x="0" y="1521725"/>
            <a:ext cx="355550" cy="44995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18" name="Clau d'obertura 17"/>
          <p:cNvSpPr/>
          <p:nvPr/>
        </p:nvSpPr>
        <p:spPr>
          <a:xfrm>
            <a:off x="2996778" y="5301208"/>
            <a:ext cx="207070" cy="1080120"/>
          </a:xfrm>
          <a:prstGeom prst="leftBrace">
            <a:avLst>
              <a:gd name="adj1" fmla="val 8333"/>
              <a:gd name="adj2" fmla="val 446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19" name="QuadreDeText 18"/>
          <p:cNvSpPr txBox="1"/>
          <p:nvPr/>
        </p:nvSpPr>
        <p:spPr>
          <a:xfrm>
            <a:off x="3250742" y="5284365"/>
            <a:ext cx="326929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ca-ES" sz="1400" dirty="0" smtClean="0"/>
              <a:t> Preu negatiu</a:t>
            </a:r>
          </a:p>
          <a:p>
            <a:pPr>
              <a:buFont typeface="Arial" pitchFamily="34" charset="0"/>
              <a:buChar char="•"/>
            </a:pPr>
            <a:endParaRPr lang="ca-ES" sz="1400" dirty="0" smtClean="0"/>
          </a:p>
          <a:p>
            <a:pPr>
              <a:buFont typeface="Arial" pitchFamily="34" charset="0"/>
              <a:buChar char="•"/>
            </a:pPr>
            <a:r>
              <a:rPr lang="ca-ES" sz="1400" dirty="0" smtClean="0"/>
              <a:t> Monedes client :  </a:t>
            </a:r>
            <a:r>
              <a:rPr lang="ca-ES" sz="1400" dirty="0" err="1" smtClean="0"/>
              <a:t>null</a:t>
            </a:r>
            <a:r>
              <a:rPr lang="ca-ES" sz="1400" dirty="0" smtClean="0"/>
              <a:t>, .</a:t>
            </a:r>
            <a:r>
              <a:rPr lang="ca-ES" sz="1400" dirty="0" err="1" smtClean="0"/>
              <a:t>length</a:t>
            </a:r>
            <a:r>
              <a:rPr lang="ca-ES" sz="1400" dirty="0" smtClean="0"/>
              <a:t>&lt;&gt;3, [i] &lt;=0</a:t>
            </a:r>
          </a:p>
          <a:p>
            <a:pPr>
              <a:buFont typeface="Arial" pitchFamily="34" charset="0"/>
              <a:buChar char="•"/>
            </a:pPr>
            <a:endParaRPr lang="ca-ES" sz="1400" dirty="0" smtClean="0"/>
          </a:p>
          <a:p>
            <a:pPr>
              <a:buFont typeface="Arial" pitchFamily="34" charset="0"/>
              <a:buChar char="•"/>
            </a:pPr>
            <a:r>
              <a:rPr lang="ca-ES" sz="1400" dirty="0" smtClean="0"/>
              <a:t> Monedes caixa: </a:t>
            </a:r>
            <a:r>
              <a:rPr lang="ca-ES" sz="1400" dirty="0" err="1" smtClean="0"/>
              <a:t>null</a:t>
            </a:r>
            <a:r>
              <a:rPr lang="ca-ES" sz="1400" dirty="0" smtClean="0"/>
              <a:t>, .</a:t>
            </a:r>
            <a:r>
              <a:rPr lang="ca-ES" sz="1400" dirty="0" err="1" smtClean="0"/>
              <a:t>length</a:t>
            </a:r>
            <a:r>
              <a:rPr lang="ca-ES" sz="1400" dirty="0" smtClean="0"/>
              <a:t> &lt;&gt;3, [i] &lt;=0</a:t>
            </a:r>
            <a:endParaRPr lang="es-ES" sz="1400" dirty="0" smtClean="0"/>
          </a:p>
          <a:p>
            <a:endParaRPr lang="es-ES" sz="1400" dirty="0"/>
          </a:p>
        </p:txBody>
      </p:sp>
      <p:sp>
        <p:nvSpPr>
          <p:cNvPr id="22" name="QuadreDeText 21"/>
          <p:cNvSpPr txBox="1"/>
          <p:nvPr/>
        </p:nvSpPr>
        <p:spPr>
          <a:xfrm>
            <a:off x="2488850" y="1310952"/>
            <a:ext cx="1272576" cy="33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400" dirty="0" smtClean="0"/>
              <a:t>Import exacte</a:t>
            </a:r>
            <a:endParaRPr lang="es-ES" sz="1400" dirty="0"/>
          </a:p>
        </p:txBody>
      </p:sp>
      <p:sp>
        <p:nvSpPr>
          <p:cNvPr id="23" name="Clau d'obertura 22"/>
          <p:cNvSpPr/>
          <p:nvPr/>
        </p:nvSpPr>
        <p:spPr>
          <a:xfrm>
            <a:off x="3911050" y="836712"/>
            <a:ext cx="304757" cy="11592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4" name="QuadreDeText 23"/>
          <p:cNvSpPr txBox="1"/>
          <p:nvPr/>
        </p:nvSpPr>
        <p:spPr>
          <a:xfrm>
            <a:off x="4139952" y="711001"/>
            <a:ext cx="17969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ca-ES" sz="1400" dirty="0" smtClean="0"/>
              <a:t> </a:t>
            </a:r>
            <a:r>
              <a:rPr lang="ca-ES" sz="1400" dirty="0" smtClean="0">
                <a:solidFill>
                  <a:srgbClr val="FF0000"/>
                </a:solidFill>
              </a:rPr>
              <a:t>només monedes 1c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ca-ES" sz="1400" dirty="0" smtClean="0">
                <a:solidFill>
                  <a:srgbClr val="FF0000"/>
                </a:solidFill>
              </a:rPr>
              <a:t> només monedes 5c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ca-ES" sz="1400" dirty="0" smtClean="0">
                <a:solidFill>
                  <a:srgbClr val="FF0000"/>
                </a:solidFill>
              </a:rPr>
              <a:t> només monedes 50c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ca-ES" sz="1400" dirty="0" smtClean="0">
                <a:solidFill>
                  <a:srgbClr val="FF0000"/>
                </a:solidFill>
              </a:rPr>
              <a:t>  combinades</a:t>
            </a:r>
            <a:endParaRPr lang="es-ES" sz="14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s-ES" sz="1400" dirty="0" smtClean="0"/>
          </a:p>
          <a:p>
            <a:pPr>
              <a:lnSpc>
                <a:spcPct val="150000"/>
              </a:lnSpc>
            </a:pPr>
            <a:endParaRPr lang="es-ES" sz="1400" dirty="0"/>
          </a:p>
        </p:txBody>
      </p:sp>
      <p:sp>
        <p:nvSpPr>
          <p:cNvPr id="25" name="Clau d'obertura 24"/>
          <p:cNvSpPr/>
          <p:nvPr/>
        </p:nvSpPr>
        <p:spPr>
          <a:xfrm>
            <a:off x="2031714" y="1416338"/>
            <a:ext cx="304757" cy="12925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6" name="Clau d'obertura 25"/>
          <p:cNvSpPr/>
          <p:nvPr/>
        </p:nvSpPr>
        <p:spPr>
          <a:xfrm>
            <a:off x="5841178" y="1268760"/>
            <a:ext cx="387006" cy="3384375"/>
          </a:xfrm>
          <a:prstGeom prst="leftBrace">
            <a:avLst>
              <a:gd name="adj1" fmla="val 8333"/>
              <a:gd name="adj2" fmla="val 3055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7" name="Clau d'obertura 26"/>
          <p:cNvSpPr/>
          <p:nvPr/>
        </p:nvSpPr>
        <p:spPr>
          <a:xfrm>
            <a:off x="3187123" y="4092824"/>
            <a:ext cx="304757" cy="6323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8" name="QuadreDeText 27"/>
          <p:cNvSpPr txBox="1"/>
          <p:nvPr/>
        </p:nvSpPr>
        <p:spPr>
          <a:xfrm>
            <a:off x="3549007" y="4077072"/>
            <a:ext cx="18077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ca-ES" sz="1400" dirty="0" smtClean="0"/>
              <a:t> Cas zero</a:t>
            </a:r>
          </a:p>
          <a:p>
            <a:pPr>
              <a:buFont typeface="Arial" pitchFamily="34" charset="0"/>
              <a:buChar char="•"/>
            </a:pPr>
            <a:r>
              <a:rPr lang="ca-ES" sz="1400" dirty="0" smtClean="0"/>
              <a:t> </a:t>
            </a:r>
            <a:r>
              <a:rPr lang="ca-ES" sz="1400" dirty="0" smtClean="0"/>
              <a:t>Cas import = preu-1c</a:t>
            </a:r>
          </a:p>
          <a:p>
            <a:pPr>
              <a:buFont typeface="Arial" pitchFamily="34" charset="0"/>
              <a:buChar char="•"/>
            </a:pPr>
            <a:r>
              <a:rPr lang="ca-ES" sz="1400" dirty="0" smtClean="0"/>
              <a:t>Cas import &lt;&lt; preu</a:t>
            </a:r>
            <a:endParaRPr lang="es-ES" sz="1400" dirty="0"/>
          </a:p>
        </p:txBody>
      </p:sp>
      <p:sp>
        <p:nvSpPr>
          <p:cNvPr id="29" name="Clau d'obertura 28"/>
          <p:cNvSpPr/>
          <p:nvPr/>
        </p:nvSpPr>
        <p:spPr>
          <a:xfrm>
            <a:off x="4067944" y="2348880"/>
            <a:ext cx="144016" cy="9394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31" name="QuadreDeText 30"/>
          <p:cNvSpPr txBox="1"/>
          <p:nvPr/>
        </p:nvSpPr>
        <p:spPr>
          <a:xfrm>
            <a:off x="1203361" y="116632"/>
            <a:ext cx="5960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Anàlisi del joc de proves de l’Expenedora ( Black Box </a:t>
            </a:r>
            <a:r>
              <a:rPr lang="ca-ES" b="1" dirty="0" err="1" smtClean="0"/>
              <a:t>Testing</a:t>
            </a:r>
            <a:r>
              <a:rPr lang="ca-ES" b="1" dirty="0" smtClean="0"/>
              <a:t>)</a:t>
            </a:r>
            <a:endParaRPr lang="es-ES" b="1" dirty="0"/>
          </a:p>
        </p:txBody>
      </p:sp>
      <p:sp>
        <p:nvSpPr>
          <p:cNvPr id="30" name="Clau d'obertura 29"/>
          <p:cNvSpPr/>
          <p:nvPr/>
        </p:nvSpPr>
        <p:spPr>
          <a:xfrm>
            <a:off x="1475656" y="3356992"/>
            <a:ext cx="304757" cy="6323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32" name="QuadreDeText 31"/>
          <p:cNvSpPr txBox="1"/>
          <p:nvPr/>
        </p:nvSpPr>
        <p:spPr>
          <a:xfrm>
            <a:off x="2915816" y="3338989"/>
            <a:ext cx="28769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ca-ES" sz="1400" dirty="0" smtClean="0"/>
              <a:t> Caixa buida</a:t>
            </a:r>
          </a:p>
          <a:p>
            <a:pPr>
              <a:buFont typeface="Arial" pitchFamily="34" charset="0"/>
              <a:buChar char="•"/>
            </a:pPr>
            <a:r>
              <a:rPr lang="ca-ES" sz="1400" dirty="0" smtClean="0"/>
              <a:t> Monedes insuficients ( per un 1c)</a:t>
            </a:r>
          </a:p>
          <a:p>
            <a:pPr>
              <a:buFont typeface="Arial" pitchFamily="34" charset="0"/>
              <a:buChar char="•"/>
            </a:pPr>
            <a:r>
              <a:rPr lang="ca-ES" sz="1400" dirty="0" smtClean="0"/>
              <a:t> Monedes insuficients (amb marge</a:t>
            </a:r>
            <a:r>
              <a:rPr lang="ca-ES" sz="1400" dirty="0" smtClean="0"/>
              <a:t>!)</a:t>
            </a:r>
          </a:p>
          <a:p>
            <a:pPr lvl="1">
              <a:buFont typeface="Arial" pitchFamily="34" charset="0"/>
              <a:buChar char="•"/>
            </a:pPr>
            <a:r>
              <a:rPr lang="ca-ES" sz="1400" dirty="0" smtClean="0"/>
              <a:t>Canvi parcial  / canvi zero</a:t>
            </a:r>
          </a:p>
          <a:p>
            <a:pPr lvl="1">
              <a:buFont typeface="Arial" pitchFamily="34" charset="0"/>
              <a:buChar char="•"/>
            </a:pPr>
            <a:endParaRPr lang="es-ES" sz="1400" dirty="0" smtClean="0"/>
          </a:p>
          <a:p>
            <a:pPr>
              <a:buFont typeface="Arial" pitchFamily="34" charset="0"/>
              <a:buChar char="•"/>
            </a:pPr>
            <a:endParaRPr lang="es-E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l'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l'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190</Words>
  <Application>Microsoft Office PowerPoint</Application>
  <PresentationFormat>Presentació en pantalla (4:3)</PresentationFormat>
  <Paragraphs>44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Títols de les diapositives</vt:lpstr>
      </vt:variant>
      <vt:variant>
        <vt:i4>1</vt:i4>
      </vt:variant>
    </vt:vector>
  </HeadingPairs>
  <TitlesOfParts>
    <vt:vector size="2" baseType="lpstr">
      <vt:lpstr>Tema de l'Office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Alumne</dc:creator>
  <cp:lastModifiedBy>Alumne</cp:lastModifiedBy>
  <cp:revision>22</cp:revision>
  <dcterms:created xsi:type="dcterms:W3CDTF">2018-12-03T14:14:55Z</dcterms:created>
  <dcterms:modified xsi:type="dcterms:W3CDTF">2018-12-10T15:01:49Z</dcterms:modified>
</cp:coreProperties>
</file>