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Confidence Level</a:t>
            </a:r>
          </a:p>
        </c:rich>
      </c:tx>
      <c:layout>
        <c:manualLayout>
          <c:xMode val="edge"/>
          <c:yMode val="edge"/>
          <c:x val="0.37758774407683343"/>
          <c:y val="2.40054869684499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Hoja1!$B$1:$K$1</c:f>
              <c:strCache>
                <c:ptCount val="10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Lunes</c:v>
                </c:pt>
                <c:pt idx="6">
                  <c:v>Martes</c:v>
                </c:pt>
                <c:pt idx="7">
                  <c:v>Miercoles</c:v>
                </c:pt>
                <c:pt idx="8">
                  <c:v>Jueves</c:v>
                </c:pt>
                <c:pt idx="9">
                  <c:v>Viernes</c:v>
                </c:pt>
              </c:strCache>
            </c:strRef>
          </c:cat>
          <c:val>
            <c:numRef>
              <c:f>Hoja1!$B$2:$K$2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9-463F-A12D-40737B023961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Hoja1!$B$1:$K$1</c:f>
              <c:strCache>
                <c:ptCount val="10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Lunes</c:v>
                </c:pt>
                <c:pt idx="6">
                  <c:v>Martes</c:v>
                </c:pt>
                <c:pt idx="7">
                  <c:v>Miercoles</c:v>
                </c:pt>
                <c:pt idx="8">
                  <c:v>Jueves</c:v>
                </c:pt>
                <c:pt idx="9">
                  <c:v>Viernes</c:v>
                </c:pt>
              </c:strCache>
            </c:strRef>
          </c:cat>
          <c:val>
            <c:numRef>
              <c:f>Hoja1!$B$3:$K$3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9-463F-A12D-40737B023961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Hoja1!$B$1:$K$1</c:f>
              <c:strCache>
                <c:ptCount val="10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Lunes</c:v>
                </c:pt>
                <c:pt idx="6">
                  <c:v>Martes</c:v>
                </c:pt>
                <c:pt idx="7">
                  <c:v>Miercoles</c:v>
                </c:pt>
                <c:pt idx="8">
                  <c:v>Jueves</c:v>
                </c:pt>
                <c:pt idx="9">
                  <c:v>Viernes</c:v>
                </c:pt>
              </c:strCache>
            </c:strRef>
          </c:cat>
          <c:val>
            <c:numRef>
              <c:f>Hoja1!$B$4:$K$4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9-463F-A12D-40737B023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516175"/>
        <c:axId val="280464543"/>
        <c:axId val="273220031"/>
      </c:bar3DChart>
      <c:catAx>
        <c:axId val="27551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0464543"/>
        <c:crosses val="autoZero"/>
        <c:auto val="1"/>
        <c:lblAlgn val="ctr"/>
        <c:lblOffset val="100"/>
        <c:noMultiLvlLbl val="0"/>
      </c:catAx>
      <c:valAx>
        <c:axId val="28046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75516175"/>
        <c:crosses val="autoZero"/>
        <c:crossBetween val="between"/>
      </c:valAx>
      <c:serAx>
        <c:axId val="2732200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046454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BB632-811C-42E2-BFF6-FE1CE67BF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Sprint</a:t>
            </a:r>
            <a:br>
              <a:rPr lang="en-GB" dirty="0"/>
            </a:br>
            <a:r>
              <a:rPr lang="en-GB" dirty="0"/>
              <a:t>Java team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AADBE-471C-415C-84C8-73870B86F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calendar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19B2CB-A145-4E33-B4B6-03B79823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7148">
            <a:off x="912646" y="768176"/>
            <a:ext cx="3368291" cy="33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F6150-C857-45E5-BABF-2BDFB364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talk about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113C8-33C1-4C02-8C58-3CE471E82D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Objectives of the sprint</a:t>
            </a:r>
          </a:p>
          <a:p>
            <a:r>
              <a:rPr lang="en-GB" dirty="0"/>
              <a:t>Sprint backlog</a:t>
            </a:r>
          </a:p>
          <a:p>
            <a:r>
              <a:rPr lang="en-GB" dirty="0"/>
              <a:t>Problems and solutions</a:t>
            </a:r>
          </a:p>
          <a:p>
            <a:r>
              <a:rPr lang="en-GB" dirty="0"/>
              <a:t>Metrics</a:t>
            </a:r>
          </a:p>
          <a:p>
            <a:r>
              <a:rPr lang="en-GB" dirty="0"/>
              <a:t>Demonstration of the developed functionalities</a:t>
            </a:r>
          </a:p>
          <a:p>
            <a:r>
              <a:rPr lang="en-GB" dirty="0"/>
              <a:t>testing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61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45F9-CB36-450C-B856-207E790C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4D5C9-C8A5-4611-91E5-16180E04CA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AR" dirty="0" err="1"/>
              <a:t>See</a:t>
            </a:r>
            <a:r>
              <a:rPr lang="es-AR" dirty="0"/>
              <a:t> calendar</a:t>
            </a:r>
          </a:p>
          <a:p>
            <a:pPr>
              <a:buFontTx/>
              <a:buChar char="-"/>
            </a:pPr>
            <a:r>
              <a:rPr lang="es-AR" dirty="0" err="1"/>
              <a:t>Create</a:t>
            </a:r>
            <a:r>
              <a:rPr lang="es-AR" dirty="0"/>
              <a:t> </a:t>
            </a:r>
            <a:r>
              <a:rPr lang="es-AR" dirty="0" err="1"/>
              <a:t>event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 </a:t>
            </a:r>
            <a:r>
              <a:rPr lang="es-AR" dirty="0" err="1"/>
              <a:t>evaluation</a:t>
            </a:r>
            <a:r>
              <a:rPr lang="es-AR" dirty="0"/>
              <a:t>/</a:t>
            </a:r>
            <a:r>
              <a:rPr lang="es-AR" dirty="0" err="1"/>
              <a:t>exam</a:t>
            </a:r>
            <a:r>
              <a:rPr lang="es-AR" dirty="0"/>
              <a:t> </a:t>
            </a:r>
            <a:r>
              <a:rPr lang="es-AR" dirty="0" err="1"/>
              <a:t>type</a:t>
            </a:r>
            <a:endParaRPr lang="es-AR" dirty="0"/>
          </a:p>
          <a:p>
            <a:pPr>
              <a:buFontTx/>
              <a:buChar char="-"/>
            </a:pPr>
            <a:r>
              <a:rPr lang="es-AR" dirty="0" err="1"/>
              <a:t>Update</a:t>
            </a:r>
            <a:r>
              <a:rPr lang="es-AR" dirty="0"/>
              <a:t> </a:t>
            </a:r>
            <a:r>
              <a:rPr lang="es-AR" dirty="0" err="1"/>
              <a:t>event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 </a:t>
            </a:r>
            <a:r>
              <a:rPr lang="es-AR" dirty="0" err="1"/>
              <a:t>evaluation</a:t>
            </a:r>
            <a:r>
              <a:rPr lang="es-AR" dirty="0"/>
              <a:t>/</a:t>
            </a:r>
            <a:r>
              <a:rPr lang="es-AR" dirty="0" err="1"/>
              <a:t>exam</a:t>
            </a:r>
            <a:r>
              <a:rPr lang="es-AR" dirty="0"/>
              <a:t> </a:t>
            </a:r>
            <a:r>
              <a:rPr lang="es-AR" dirty="0" err="1"/>
              <a:t>type</a:t>
            </a:r>
            <a:endParaRPr lang="es-AR" dirty="0"/>
          </a:p>
          <a:p>
            <a:pPr>
              <a:buFontTx/>
              <a:buChar char="-"/>
            </a:pPr>
            <a:r>
              <a:rPr lang="es-AR" dirty="0" err="1"/>
              <a:t>Delete</a:t>
            </a:r>
            <a:r>
              <a:rPr lang="es-AR" dirty="0"/>
              <a:t> </a:t>
            </a:r>
            <a:r>
              <a:rPr lang="es-AR" dirty="0" err="1"/>
              <a:t>Event</a:t>
            </a:r>
            <a:endParaRPr lang="es-AR" dirty="0"/>
          </a:p>
          <a:p>
            <a:pPr>
              <a:buFontTx/>
              <a:buChar char="-"/>
            </a:pPr>
            <a:r>
              <a:rPr lang="es-AR" dirty="0" err="1"/>
              <a:t>Add</a:t>
            </a:r>
            <a:r>
              <a:rPr lang="es-AR" dirty="0"/>
              <a:t> </a:t>
            </a:r>
            <a:r>
              <a:rPr lang="es-AR" dirty="0" err="1"/>
              <a:t>repetition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a </a:t>
            </a:r>
            <a:r>
              <a:rPr lang="es-AR" dirty="0" err="1"/>
              <a:t>event</a:t>
            </a:r>
            <a:endParaRPr lang="es-AR" dirty="0"/>
          </a:p>
          <a:p>
            <a:pPr>
              <a:buFontTx/>
              <a:buChar char="-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8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2D5CF-435B-49F7-82E2-7FE48EDB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Metric</a:t>
            </a:r>
            <a:r>
              <a:rPr lang="es-AR" dirty="0"/>
              <a:t>: </a:t>
            </a:r>
            <a:r>
              <a:rPr lang="en-GB" dirty="0"/>
              <a:t>confidence</a:t>
            </a:r>
            <a:r>
              <a:rPr lang="es-AR" dirty="0"/>
              <a:t> </a:t>
            </a:r>
            <a:r>
              <a:rPr lang="es-AR" dirty="0" err="1"/>
              <a:t>level</a:t>
            </a:r>
            <a:endParaRPr lang="es-AR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2E0B16A-8E43-4BCD-ADE9-E3544F3074C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85800" y="2063750"/>
          <a:ext cx="103949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86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56A10-3880-40A7-86FA-29621E9CD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4138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55958-F9AB-456D-9411-D0CB76058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plan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752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120</TotalTime>
  <Words>58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Impact</vt:lpstr>
      <vt:lpstr>Evento principal</vt:lpstr>
      <vt:lpstr>2nd Sprint Java team</vt:lpstr>
      <vt:lpstr>topics to talk about</vt:lpstr>
      <vt:lpstr>User stories</vt:lpstr>
      <vt:lpstr>Metric: confidence level</vt:lpstr>
      <vt:lpstr>functionalities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Sprint Java team</dc:title>
  <dc:creator>Evelyn Magdalena BEJARANO</dc:creator>
  <cp:lastModifiedBy>Evelyn Magdalena BEJARANO</cp:lastModifiedBy>
  <cp:revision>5</cp:revision>
  <dcterms:created xsi:type="dcterms:W3CDTF">2017-11-18T11:30:38Z</dcterms:created>
  <dcterms:modified xsi:type="dcterms:W3CDTF">2017-11-18T13:31:29Z</dcterms:modified>
</cp:coreProperties>
</file>