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8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55FA7-1965-4A5B-9CC6-908BDD402746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F808-CC8A-445B-B347-D57927F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01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1294-81B3-4723-AE9E-2E0E31FBC49A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1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A6F-B8E5-4631-B746-CEC40AF625F4}" type="datetime1">
              <a:rPr lang="en-CA" smtClean="0"/>
              <a:t>2021-04-10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63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2006-3968-4D96-AEB6-52DEA2F85989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6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0D0-91D9-43A6-855E-E9BB811D3171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94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275-1B6D-4AFD-8E45-9AAC0D00EECE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27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F200-88FA-4491-9977-EBD7BF9ACC7D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40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9D3-4AF8-4CC6-883A-237605087A2D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E9B2-3EB2-4ACF-BFD7-2CF15C02DC4B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28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C64-F050-4393-BDC9-72B76191728E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C94-A99B-477C-97E7-B57AECC22F40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7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290-B56B-4932-84F3-654E46C7267B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37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DD6-C5E4-4924-B88D-035CFA47DB64}" type="datetime1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DE1-5D28-49D8-9375-26CA9E7E7B7B}" type="datetime1">
              <a:rPr lang="en-CA" smtClean="0"/>
              <a:t>2021-04-10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57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9B30-F08E-4DBF-8532-1BC3689C918F}" type="datetime1">
              <a:rPr lang="en-CA" smtClean="0"/>
              <a:t>2021-04-10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6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0B10-3D6C-47A0-B5B0-719DC9435A9F}" type="datetime1">
              <a:rPr lang="en-CA" smtClean="0"/>
              <a:t>2021-04-10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9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09B2-EBFF-4745-85B6-02FA65B7B7E2}" type="datetime1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13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9EAE-28FF-4FF6-BD2C-0EB69F060F85}" type="datetime1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36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16B92F-C7BF-495C-8090-AE56478158A0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14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outage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2B45-F976-4712-B921-C1B446E9F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Outage Alerts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A223-A037-4DE1-82F9-A4BEDC77D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</a:t>
            </a:r>
            <a:r>
              <a:rPr lang="en-US" dirty="0" err="1"/>
              <a:t>Piluso</a:t>
            </a:r>
            <a:endParaRPr lang="en-US" dirty="0"/>
          </a:p>
          <a:p>
            <a:r>
              <a:rPr lang="en-US" dirty="0"/>
              <a:t>Gregorson Mahon</a:t>
            </a:r>
          </a:p>
          <a:p>
            <a:r>
              <a:rPr lang="en-US" dirty="0"/>
              <a:t>Taylor Peck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DF14-8EA4-4744-B87C-3D2F7ED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467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DE1-C141-43C4-840E-96046F03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Notification setting options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634E-EC04-4964-87F5-21E2D8D5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arrow and change background color on mouseover to better indicate that the row expands</a:t>
            </a:r>
          </a:p>
          <a:p>
            <a:r>
              <a:rPr lang="en-US" dirty="0"/>
              <a:t>Add a separate section for notification settings</a:t>
            </a:r>
          </a:p>
          <a:p>
            <a:r>
              <a:rPr lang="en-CA" dirty="0"/>
              <a:t>Add notification settings to the form whenever you add a property or recipient</a:t>
            </a:r>
          </a:p>
          <a:p>
            <a:r>
              <a:rPr lang="en-CA" dirty="0"/>
              <a:t>Have notification tab pre-expanded</a:t>
            </a:r>
          </a:p>
          <a:p>
            <a:endParaRPr lang="en-CA" dirty="0"/>
          </a:p>
          <a:p>
            <a:r>
              <a:rPr lang="en-CA" dirty="0"/>
              <a:t>Test out the above options to see what works best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C736-513E-434F-BC11-F5C470F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0706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D1F-5233-409F-9065-9009EB4F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18241"/>
            <a:ext cx="8534400" cy="1507067"/>
          </a:xfrm>
        </p:spPr>
        <p:txBody>
          <a:bodyPr/>
          <a:lstStyle/>
          <a:p>
            <a:r>
              <a:rPr lang="en-US" dirty="0"/>
              <a:t>Additional features to add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ED56-2FE4-4760-92AC-9E2426FD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09863"/>
            <a:ext cx="8534400" cy="3615267"/>
          </a:xfrm>
        </p:spPr>
        <p:txBody>
          <a:bodyPr>
            <a:noAutofit/>
          </a:bodyPr>
          <a:lstStyle/>
          <a:p>
            <a:r>
              <a:rPr lang="en-US" sz="1600" dirty="0"/>
              <a:t>Adding a first-time setup wizard would be helpful for new users</a:t>
            </a:r>
          </a:p>
          <a:p>
            <a:r>
              <a:rPr lang="en-CA" sz="1600" dirty="0"/>
              <a:t>Finish developing delete functionality</a:t>
            </a:r>
          </a:p>
          <a:p>
            <a:r>
              <a:rPr lang="en-US" sz="1600" dirty="0"/>
              <a:t>Allow user to change login email</a:t>
            </a:r>
          </a:p>
          <a:p>
            <a:r>
              <a:rPr lang="en-US" sz="1600" dirty="0"/>
              <a:t>Give users an option to see symbols typed when resetting password</a:t>
            </a:r>
          </a:p>
          <a:p>
            <a:r>
              <a:rPr lang="en-US" sz="1600" dirty="0"/>
              <a:t>When adding a new property, user should be forced to select an address from the auto-complete form</a:t>
            </a:r>
          </a:p>
          <a:p>
            <a:r>
              <a:rPr lang="en-US" sz="1600" dirty="0"/>
              <a:t>Let users sign by in pressing enter, rather then clicking the sign in button</a:t>
            </a:r>
          </a:p>
          <a:p>
            <a:r>
              <a:rPr lang="en-US" sz="1600" dirty="0"/>
              <a:t>No option to delete user account should the service no longer be desired</a:t>
            </a:r>
          </a:p>
          <a:p>
            <a:r>
              <a:rPr lang="en-CA" sz="1600" dirty="0"/>
              <a:t>Include link to the website in password reset email</a:t>
            </a:r>
          </a:p>
          <a:p>
            <a:r>
              <a:rPr lang="en-CA" sz="1600" dirty="0"/>
              <a:t>Add a one click disable feature for any recipient so that there is no need to disable each property individually</a:t>
            </a:r>
          </a:p>
          <a:p>
            <a:r>
              <a:rPr lang="en-CA" sz="1600" dirty="0"/>
              <a:t>Add test notifications so that users feel confident the alerts will function correctly</a:t>
            </a:r>
          </a:p>
          <a:p>
            <a:r>
              <a:rPr lang="en-CA" sz="1600" dirty="0"/>
              <a:t>Let users use “-”’s when entering phone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E971C-5F30-4DD8-B1D6-C464FF78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934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20F-9B9F-428F-8600-C60D80AF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Improvements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C183-7259-411C-8504-C3F6003C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Change layout of the login page so that password recovery and create account section are in the same view</a:t>
            </a:r>
          </a:p>
          <a:p>
            <a:r>
              <a:rPr lang="en-US" dirty="0"/>
              <a:t>Change the language of the ‘forgot password’ reset button to make it 100% clear</a:t>
            </a:r>
          </a:p>
          <a:p>
            <a:r>
              <a:rPr lang="en-US" dirty="0"/>
              <a:t>Change buttons to make them more obviously buttons</a:t>
            </a:r>
          </a:p>
          <a:p>
            <a:r>
              <a:rPr lang="en-US" dirty="0"/>
              <a:t>Give cancel buttons a red outline and white fill for red/green color blindness contrast</a:t>
            </a:r>
          </a:p>
          <a:p>
            <a:r>
              <a:rPr lang="en-US" dirty="0"/>
              <a:t>Add support for screen readers and other accessibility tools</a:t>
            </a:r>
          </a:p>
          <a:p>
            <a:r>
              <a:rPr lang="en-US" dirty="0"/>
              <a:t>User was confused between ‘forgot password’ and ‘show password’ when retrieving lost password</a:t>
            </a:r>
          </a:p>
          <a:p>
            <a:r>
              <a:rPr lang="en-US" dirty="0"/>
              <a:t>Create account button was visible but users not find it obvious they needed to click it before entering information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62CC-BF4B-48AC-BFFB-570A0BED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59241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B3F7-FC33-46C5-8A22-03886D32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Informational improvements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DA5-DB7C-4B2E-9FB7-7060DE76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text on landing page to better indicate that a user will receive an email or text to their phone in the event of an outage</a:t>
            </a:r>
          </a:p>
          <a:p>
            <a:r>
              <a:rPr lang="en-US" dirty="0"/>
              <a:t>Include a section for additional useful information, such as setting up custom notification sounds when receiving an alert</a:t>
            </a:r>
          </a:p>
          <a:p>
            <a:r>
              <a:rPr lang="en-US" dirty="0"/>
              <a:t>Show examples of email and text alerts so users know what to expect </a:t>
            </a:r>
          </a:p>
          <a:p>
            <a:r>
              <a:rPr lang="en-US" dirty="0"/>
              <a:t>Prompt users to specially enter a cell phone number so they don’t enter their home phone number out of habit</a:t>
            </a:r>
          </a:p>
          <a:p>
            <a:r>
              <a:rPr lang="en-US" dirty="0"/>
              <a:t>Show some form of visual confirmation once the user goal has been achieved and allow confirmation toasts to linger longer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1426B-AF6D-4B10-80C6-946BCBE2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9854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84A-BEA3-4B60-834A-BE2C824F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59" y="2675466"/>
            <a:ext cx="8534400" cy="1507067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0B238-FD01-4660-9BE8-E4E50D54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7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2C18-0270-4442-B646-441D315C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outage Alerts?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633D-65F6-4E1C-BBA2-56114040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Outage Alerts is a web service to notify you of a power outage via email or cell phone</a:t>
            </a:r>
          </a:p>
          <a:p>
            <a:r>
              <a:rPr lang="en-US" dirty="0"/>
              <a:t>You can add recipients and properties, and when an outage at a property occurs the selected recipient will receive a notification alerting them of the outage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45294-2215-4013-BC9E-8C6E67FA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121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A33F-83BA-4071-9C35-04A48B3E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416" y="303828"/>
            <a:ext cx="7104230" cy="796757"/>
          </a:xfrm>
        </p:spPr>
        <p:txBody>
          <a:bodyPr>
            <a:normAutofit/>
          </a:bodyPr>
          <a:lstStyle/>
          <a:p>
            <a:r>
              <a:rPr lang="en-US" sz="2400" dirty="0"/>
              <a:t>Login </a:t>
            </a:r>
            <a:r>
              <a:rPr lang="en-US" sz="2400" dirty="0" err="1"/>
              <a:t>PAge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E4868-4554-40DA-9935-96E25F22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76" y="1223818"/>
            <a:ext cx="11076848" cy="44103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983F-C6A9-4BB4-92D5-12285A72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089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BD54D8-61CF-48DC-A280-67B1DC52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5" y="910390"/>
            <a:ext cx="10023046" cy="5074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925CE-B1FF-4610-A6AD-4739F7CC09BE}"/>
              </a:ext>
            </a:extLst>
          </p:cNvPr>
          <p:cNvSpPr txBox="1"/>
          <p:nvPr/>
        </p:nvSpPr>
        <p:spPr>
          <a:xfrm rot="16200000">
            <a:off x="5511395" y="-1283291"/>
            <a:ext cx="553998" cy="37594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Site main Page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C69F9-5B31-4FC8-8C33-45B55409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33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5CE4-296D-4D62-B760-A4F3AF32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462" y="170547"/>
            <a:ext cx="8534400" cy="1507067"/>
          </a:xfrm>
        </p:spPr>
        <p:txBody>
          <a:bodyPr/>
          <a:lstStyle/>
          <a:p>
            <a:r>
              <a:rPr lang="en-US" dirty="0"/>
              <a:t>Alerts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513E49-D78B-4345-AD95-31FFF200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6" y="388268"/>
            <a:ext cx="3012640" cy="585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462223-AAB6-4861-AB96-1D3350E42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60" y="388268"/>
            <a:ext cx="3012640" cy="5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DF9BA-57DD-4517-8A70-2F12EB09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75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D8C1-F2BC-4F46-8FCC-4DB87420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68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F19A-9363-4B64-85FF-8FC698F0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5BDF-681E-4663-82AC-1BFFE057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account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recipient (use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</a:t>
            </a:r>
            <a:r>
              <a:rPr lang="en-CA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aoutage@gmail.com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phone number: xxx-xxx-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carrier: x)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property (4440 W Saanich Rd, Victoria BC) and call it “my workplace”.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this recipient is set to receive notifications by either cell phone or email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yourself as a recipient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your own property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you are set to receive notifications by either cell phone or email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your password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out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resetting your password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new/recovered password to log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6D94-D926-4467-803C-8B13AF69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461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87B9-9945-4E54-8737-E9D59204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044A-46E1-4012-9978-9618468F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parts of the site were easy to understand and why?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did you know if you had successfully created a property/recipient?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any part of the UI distracting from the sites main purpose?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there any function or feature on the site you expected to find that was not present?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 you satisfied with the sites features?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know you can receive both email and cellphone notifications for the same property?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know you could send the same recipient notifications for multiple properties?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know you could add multiple recipients?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B57F0-D7C1-43B3-B3AC-16B6BB52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477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322-F68D-4C3E-98AE-C27EAD36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1224-FFE2-4F60-BD14-F433D882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83106"/>
            <a:ext cx="10681620" cy="3757863"/>
          </a:xfrm>
        </p:spPr>
        <p:txBody>
          <a:bodyPr>
            <a:noAutofit/>
          </a:bodyPr>
          <a:lstStyle/>
          <a:p>
            <a:r>
              <a:rPr lang="en-CA" sz="1400" dirty="0"/>
              <a:t>Notification's tab was hard to find for many users</a:t>
            </a:r>
          </a:p>
          <a:p>
            <a:r>
              <a:rPr lang="en-CA" sz="1400" dirty="0"/>
              <a:t>Confusion as to what to start with upon first login</a:t>
            </a:r>
          </a:p>
          <a:p>
            <a:r>
              <a:rPr lang="en-CA" sz="1400" dirty="0"/>
              <a:t>Not always clear that buttons were buttons</a:t>
            </a:r>
          </a:p>
          <a:p>
            <a:r>
              <a:rPr lang="en-CA" sz="1400" dirty="0"/>
              <a:t>User tried to click on properties header expecting something to happen</a:t>
            </a:r>
          </a:p>
          <a:p>
            <a:r>
              <a:rPr lang="en-CA" sz="1400" dirty="0"/>
              <a:t>Verification toasts disappeared too quickly</a:t>
            </a:r>
          </a:p>
          <a:p>
            <a:r>
              <a:rPr lang="en-CA" sz="1400" dirty="0"/>
              <a:t>Users tried to create an account on the sign in form</a:t>
            </a:r>
          </a:p>
          <a:p>
            <a:r>
              <a:rPr lang="en-CA" sz="1400" dirty="0"/>
              <a:t>Users had issue entering phone numbers because “-”’s were not allowed</a:t>
            </a:r>
          </a:p>
          <a:p>
            <a:r>
              <a:rPr lang="en-CA" sz="1400" dirty="0"/>
              <a:t>After password reset users didn’t automatically go back to log in page</a:t>
            </a:r>
          </a:p>
          <a:p>
            <a:r>
              <a:rPr lang="en-CA" sz="1400" dirty="0"/>
              <a:t>Users were confused as to whether or not they had completed their user goal</a:t>
            </a:r>
          </a:p>
          <a:p>
            <a:r>
              <a:rPr lang="en-CA" sz="1400" dirty="0"/>
              <a:t>User added a property without using the autocomplete feature which didn’t add the property correctly</a:t>
            </a:r>
          </a:p>
          <a:p>
            <a:r>
              <a:rPr lang="en-CA" sz="1400" dirty="0"/>
              <a:t>Users were unclear that they could add multiple recipients/properties</a:t>
            </a:r>
          </a:p>
          <a:p>
            <a:r>
              <a:rPr lang="en-CA" sz="1400" dirty="0"/>
              <a:t>When resetting password, there is no option to show text unlike the login page so users cant confirm what they entered</a:t>
            </a:r>
          </a:p>
          <a:p>
            <a:r>
              <a:rPr lang="en-CA" sz="1400" dirty="0"/>
              <a:t>After users entered a new recipient, they didn’t follow up by setting up notifications for them</a:t>
            </a:r>
          </a:p>
          <a:p>
            <a:endParaRPr lang="en-CA" sz="1400" dirty="0"/>
          </a:p>
          <a:p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D228F-D55D-47DF-9533-4888EBB3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2865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</TotalTime>
  <Words>838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Wingdings 3</vt:lpstr>
      <vt:lpstr>Slice</vt:lpstr>
      <vt:lpstr>Outage Alerts</vt:lpstr>
      <vt:lpstr>What is outage Alerts?</vt:lpstr>
      <vt:lpstr>Login PAge</vt:lpstr>
      <vt:lpstr>PowerPoint Presentation</vt:lpstr>
      <vt:lpstr>Alerts</vt:lpstr>
      <vt:lpstr>User testing</vt:lpstr>
      <vt:lpstr>TAsks</vt:lpstr>
      <vt:lpstr>Questions</vt:lpstr>
      <vt:lpstr>results</vt:lpstr>
      <vt:lpstr>Improve Notification setting options</vt:lpstr>
      <vt:lpstr>Additional features to add</vt:lpstr>
      <vt:lpstr>Presentation Improvements</vt:lpstr>
      <vt:lpstr>Informational improvements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Outage Alerts</dc:title>
  <dc:creator>Gregorson Mahon</dc:creator>
  <cp:lastModifiedBy>Gregorson Mahon</cp:lastModifiedBy>
  <cp:revision>11</cp:revision>
  <dcterms:created xsi:type="dcterms:W3CDTF">2021-04-10T20:25:03Z</dcterms:created>
  <dcterms:modified xsi:type="dcterms:W3CDTF">2021-04-10T22:03:41Z</dcterms:modified>
</cp:coreProperties>
</file>