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57" r:id="rId5"/>
    <p:sldId id="263" r:id="rId6"/>
    <p:sldId id="264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081"/>
    <a:srgbClr val="00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6"/>
  </p:normalViewPr>
  <p:slideViewPr>
    <p:cSldViewPr snapToGrid="0" snapToObjects="1">
      <p:cViewPr varScale="1">
        <p:scale>
          <a:sx n="168" d="100"/>
          <a:sy n="168" d="100"/>
        </p:scale>
        <p:origin x="20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0AA-9611-5240-B3DF-94807746CCE6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00DA-41B8-6040-AB1F-BBE04BF94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9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0AA-9611-5240-B3DF-94807746CCE6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00DA-41B8-6040-AB1F-BBE04BF94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6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0AA-9611-5240-B3DF-94807746CCE6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00DA-41B8-6040-AB1F-BBE04BF94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7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0AA-9611-5240-B3DF-94807746CCE6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00DA-41B8-6040-AB1F-BBE04BF94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15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0AA-9611-5240-B3DF-94807746CCE6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00DA-41B8-6040-AB1F-BBE04BF94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44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0AA-9611-5240-B3DF-94807746CCE6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00DA-41B8-6040-AB1F-BBE04BF94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29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0AA-9611-5240-B3DF-94807746CCE6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00DA-41B8-6040-AB1F-BBE04BF94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42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0AA-9611-5240-B3DF-94807746CCE6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00DA-41B8-6040-AB1F-BBE04BF94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50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0AA-9611-5240-B3DF-94807746CCE6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00DA-41B8-6040-AB1F-BBE04BF94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18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0AA-9611-5240-B3DF-94807746CCE6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00DA-41B8-6040-AB1F-BBE04BF94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3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0AA-9611-5240-B3DF-94807746CCE6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00DA-41B8-6040-AB1F-BBE04BF94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59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10AA-9611-5240-B3DF-94807746CCE6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00DA-41B8-6040-AB1F-BBE04BF94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341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Wallpaper_boss20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merican Typewriter"/>
                <a:cs typeface="American Typewriter"/>
              </a:rPr>
              <a:t>Le menu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latin typeface="American Typewriter"/>
                <a:cs typeface="American Typewriter"/>
              </a:rPr>
              <a:t>mardi</a:t>
            </a:r>
            <a:r>
              <a:rPr lang="fr-FR" dirty="0">
                <a:latin typeface="American Typewriter"/>
                <a:cs typeface="American Typewriter"/>
              </a:rPr>
              <a:t> : 		Le Graal </a:t>
            </a:r>
            <a:r>
              <a:rPr lang="fr-FR" sz="2400" dirty="0">
                <a:latin typeface="American Typewriter"/>
                <a:cs typeface="American Typewriter"/>
              </a:rPr>
              <a:t>et sa grosse question</a:t>
            </a:r>
            <a:br>
              <a:rPr lang="fr-FR" sz="2400" dirty="0">
                <a:latin typeface="American Typewriter"/>
                <a:cs typeface="American Typewriter"/>
              </a:rPr>
            </a:br>
            <a:r>
              <a:rPr lang="fr-FR" dirty="0">
                <a:latin typeface="American Typewriter"/>
                <a:cs typeface="American Typewriter"/>
              </a:rPr>
              <a:t>					</a:t>
            </a:r>
            <a:r>
              <a:rPr lang="fr-FR" sz="1600" dirty="0">
                <a:latin typeface="American Typewriter"/>
                <a:cs typeface="American Typewriter"/>
              </a:rPr>
              <a:t>(Grande Recherche, Activité d’Analyse et de Lisibilité)</a:t>
            </a:r>
          </a:p>
          <a:p>
            <a:pPr marL="0" indent="0">
              <a:buNone/>
            </a:pPr>
            <a:endParaRPr lang="fr-FR" sz="28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fr-FR" b="1" dirty="0">
                <a:latin typeface="American Typewriter"/>
                <a:cs typeface="American Typewriter"/>
              </a:rPr>
              <a:t>mercredi </a:t>
            </a:r>
            <a:r>
              <a:rPr lang="fr-FR" dirty="0">
                <a:latin typeface="American Typewriter"/>
                <a:cs typeface="American Typewriter"/>
              </a:rPr>
              <a:t>: 	La quête de l’impossible</a:t>
            </a:r>
          </a:p>
          <a:p>
            <a:pPr marL="0" indent="0">
              <a:buNone/>
            </a:pPr>
            <a:r>
              <a:rPr lang="fr-FR" dirty="0">
                <a:latin typeface="American Typewriter"/>
                <a:cs typeface="American Typewriter"/>
              </a:rPr>
              <a:t>					Le challenge infernal</a:t>
            </a:r>
          </a:p>
          <a:p>
            <a:pPr marL="0" indent="0">
              <a:buNone/>
            </a:pPr>
            <a:r>
              <a:rPr lang="fr-FR" dirty="0">
                <a:latin typeface="American Typewriter"/>
                <a:cs typeface="American Typewriter"/>
              </a:rPr>
              <a:t>						</a:t>
            </a:r>
            <a:r>
              <a:rPr lang="fr-FR" sz="2400" dirty="0">
                <a:latin typeface="American Typewriter"/>
                <a:cs typeface="American Typewriter"/>
              </a:rPr>
              <a:t>Le </a:t>
            </a:r>
            <a:r>
              <a:rPr lang="fr-FR" sz="2400" dirty="0" err="1">
                <a:latin typeface="American Typewriter"/>
                <a:cs typeface="American Typewriter"/>
              </a:rPr>
              <a:t>powerpoint</a:t>
            </a:r>
            <a:r>
              <a:rPr lang="fr-FR" sz="2400" dirty="0">
                <a:latin typeface="American Typewriter"/>
                <a:cs typeface="American Typewriter"/>
              </a:rPr>
              <a:t> de la mort</a:t>
            </a:r>
          </a:p>
          <a:p>
            <a:pPr marL="0" indent="0">
              <a:buNone/>
            </a:pPr>
            <a:r>
              <a:rPr lang="fr-FR" sz="2400" dirty="0">
                <a:latin typeface="American Typewriter"/>
                <a:cs typeface="American Typewriter"/>
              </a:rPr>
              <a:t>						Les citations de l’extrême</a:t>
            </a:r>
          </a:p>
          <a:p>
            <a:pPr marL="0" indent="0">
              <a:buNone/>
            </a:pPr>
            <a:r>
              <a:rPr lang="fr-FR" sz="2400" dirty="0">
                <a:latin typeface="American Typewriter"/>
                <a:cs typeface="American Typewriter"/>
              </a:rPr>
              <a:t>						Le grand méchant quizz</a:t>
            </a:r>
          </a:p>
        </p:txBody>
      </p:sp>
    </p:spTree>
    <p:extLst>
      <p:ext uri="{BB962C8B-B14F-4D97-AF65-F5344CB8AC3E}">
        <p14:creationId xmlns:p14="http://schemas.microsoft.com/office/powerpoint/2010/main" val="197569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merican Typewriter"/>
                <a:cs typeface="American Typewriter"/>
              </a:rPr>
              <a:t>Les équipes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52924" y="1425461"/>
            <a:ext cx="7408741" cy="49301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merican Typewriter"/>
                <a:cs typeface="American Typewriter"/>
              </a:rPr>
              <a:t>Pendule</a:t>
            </a:r>
          </a:p>
          <a:p>
            <a:pPr marL="0" indent="0">
              <a:buNone/>
            </a:pPr>
            <a:endParaRPr lang="fr-FR" sz="24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fr-FR" sz="2400" dirty="0">
                <a:latin typeface="American Typewriter"/>
                <a:cs typeface="American Typewriter"/>
              </a:rPr>
              <a:t>Rose</a:t>
            </a:r>
          </a:p>
          <a:p>
            <a:pPr marL="0" indent="0">
              <a:buNone/>
            </a:pPr>
            <a:endParaRPr lang="fr-FR" sz="24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fr-FR" sz="2400" dirty="0">
                <a:latin typeface="American Typewriter"/>
                <a:cs typeface="American Typewriter"/>
              </a:rPr>
              <a:t>Arbre</a:t>
            </a:r>
          </a:p>
          <a:p>
            <a:pPr marL="0" indent="0">
              <a:buNone/>
            </a:pPr>
            <a:endParaRPr lang="fr-FR" sz="24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fr-FR" sz="2400" dirty="0">
                <a:latin typeface="American Typewriter"/>
                <a:cs typeface="American Typewriter"/>
              </a:rPr>
              <a:t>Saumon</a:t>
            </a:r>
          </a:p>
          <a:p>
            <a:pPr marL="0" indent="0">
              <a:buNone/>
            </a:pPr>
            <a:endParaRPr lang="fr-FR" sz="24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fr-FR" sz="2400" dirty="0">
                <a:latin typeface="American Typewriter"/>
                <a:cs typeface="American Typewriter"/>
              </a:rPr>
              <a:t>Ornithorynque</a:t>
            </a:r>
          </a:p>
          <a:p>
            <a:pPr marL="0" indent="0">
              <a:buNone/>
            </a:pPr>
            <a:endParaRPr lang="fr-FR" sz="24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fr-FR" sz="2400" dirty="0">
                <a:latin typeface="American Typewriter"/>
                <a:cs typeface="American Typewriter"/>
              </a:rPr>
              <a:t>Ecrevisse</a:t>
            </a:r>
          </a:p>
          <a:p>
            <a:pPr marL="0" indent="0">
              <a:buNone/>
            </a:pPr>
            <a:endParaRPr lang="fr-FR" sz="24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fr-FR" sz="24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fr-FR" sz="2400" dirty="0">
              <a:latin typeface="American Typewriter"/>
              <a:cs typeface="American Typewriter"/>
            </a:endParaRPr>
          </a:p>
        </p:txBody>
      </p:sp>
      <p:pic>
        <p:nvPicPr>
          <p:cNvPr id="5" name="Image 4" descr="equipeLogos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29" y="2168376"/>
            <a:ext cx="670595" cy="670595"/>
          </a:xfrm>
          <a:prstGeom prst="rect">
            <a:avLst/>
          </a:prstGeom>
        </p:spPr>
      </p:pic>
      <p:pic>
        <p:nvPicPr>
          <p:cNvPr id="6" name="Image 5" descr="equipeLogos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29" y="3034083"/>
            <a:ext cx="670595" cy="670595"/>
          </a:xfrm>
          <a:prstGeom prst="rect">
            <a:avLst/>
          </a:prstGeom>
        </p:spPr>
      </p:pic>
      <p:pic>
        <p:nvPicPr>
          <p:cNvPr id="7" name="Image 6" descr="equipeLogos-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29" y="1315728"/>
            <a:ext cx="670595" cy="670595"/>
          </a:xfrm>
          <a:prstGeom prst="rect">
            <a:avLst/>
          </a:prstGeom>
        </p:spPr>
      </p:pic>
      <p:pic>
        <p:nvPicPr>
          <p:cNvPr id="8" name="Image 7" descr="equipeLogos-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28" y="5631204"/>
            <a:ext cx="670595" cy="670595"/>
          </a:xfrm>
          <a:prstGeom prst="rect">
            <a:avLst/>
          </a:prstGeom>
        </p:spPr>
      </p:pic>
      <p:pic>
        <p:nvPicPr>
          <p:cNvPr id="9" name="Image 8" descr="equipeLogos-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29" y="4765497"/>
            <a:ext cx="670595" cy="670595"/>
          </a:xfrm>
          <a:prstGeom prst="rect">
            <a:avLst/>
          </a:prstGeom>
        </p:spPr>
      </p:pic>
      <p:pic>
        <p:nvPicPr>
          <p:cNvPr id="10" name="Image 9" descr="equipeLogos-0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29" y="3899790"/>
            <a:ext cx="670595" cy="67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8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Boss20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2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merican Typewriter"/>
                <a:cs typeface="American Typewriter"/>
              </a:rPr>
              <a:t>Graal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>
                <a:latin typeface="American Typewriter"/>
                <a:cs typeface="American Typewriter"/>
              </a:rPr>
              <a:t>À rendre :</a:t>
            </a:r>
          </a:p>
          <a:p>
            <a:pPr fontAlgn="base"/>
            <a:r>
              <a:rPr lang="fr-FR" sz="2400" dirty="0">
                <a:latin typeface="American Typewriter"/>
                <a:cs typeface="American Typewriter"/>
              </a:rPr>
              <a:t>Document A4, lisible, agréable, bien mis en page  </a:t>
            </a:r>
          </a:p>
          <a:p>
            <a:pPr lvl="1" fontAlgn="base"/>
            <a:r>
              <a:rPr lang="fr-FR" sz="2000" dirty="0">
                <a:latin typeface="American Typewriter"/>
                <a:cs typeface="American Typewriter"/>
              </a:rPr>
              <a:t>Synthèse des informations sur le sujet de 4 pages</a:t>
            </a:r>
          </a:p>
          <a:p>
            <a:pPr lvl="1" fontAlgn="base"/>
            <a:r>
              <a:rPr lang="fr-FR" sz="2400" dirty="0">
                <a:latin typeface="American Typewriter"/>
                <a:cs typeface="American Typewriter"/>
              </a:rPr>
              <a:t>Page de titre</a:t>
            </a:r>
          </a:p>
          <a:p>
            <a:pPr lvl="1" fontAlgn="base"/>
            <a:r>
              <a:rPr lang="fr-FR" sz="2400" dirty="0">
                <a:latin typeface="American Typewriter"/>
                <a:cs typeface="American Typewriter"/>
              </a:rPr>
              <a:t>Une table des matières.</a:t>
            </a:r>
          </a:p>
          <a:p>
            <a:pPr lvl="1" fontAlgn="base"/>
            <a:r>
              <a:rPr lang="fr-FR" sz="2400" dirty="0">
                <a:latin typeface="American Typewriter"/>
                <a:cs typeface="American Typewriter"/>
              </a:rPr>
              <a:t>Une bibliographie classée et organisée</a:t>
            </a:r>
          </a:p>
          <a:p>
            <a:pPr lvl="1" fontAlgn="base"/>
            <a:r>
              <a:rPr lang="fr-FR" sz="2400" dirty="0">
                <a:latin typeface="American Typewriter"/>
                <a:cs typeface="American Typewriter"/>
              </a:rPr>
              <a:t>4</a:t>
            </a:r>
            <a:r>
              <a:rPr lang="fr-FR" sz="2400" baseline="30000" dirty="0">
                <a:latin typeface="American Typewriter"/>
                <a:cs typeface="American Typewriter"/>
              </a:rPr>
              <a:t>e</a:t>
            </a:r>
            <a:r>
              <a:rPr lang="fr-FR" sz="2400" dirty="0">
                <a:latin typeface="American Typewriter"/>
                <a:cs typeface="American Typewriter"/>
              </a:rPr>
              <a:t> de couverture avec résumés indicatifs français et anglais</a:t>
            </a:r>
          </a:p>
          <a:p>
            <a:pPr fontAlgn="base"/>
            <a:r>
              <a:rPr lang="fr-FR" sz="2400" dirty="0">
                <a:latin typeface="American Typewriter"/>
                <a:cs typeface="American Typewriter"/>
              </a:rPr>
              <a:t>Une infographie A3 répondant à la question</a:t>
            </a:r>
          </a:p>
          <a:p>
            <a:pPr fontAlgn="base"/>
            <a:endParaRPr lang="fr-FR" sz="2400" dirty="0">
              <a:latin typeface="American Typewriter"/>
              <a:cs typeface="American Typewriter"/>
            </a:endParaRPr>
          </a:p>
          <a:p>
            <a:pPr marL="0" indent="0" fontAlgn="base">
              <a:buNone/>
            </a:pPr>
            <a:r>
              <a:rPr lang="fr-FR" sz="2400" b="1" dirty="0">
                <a:latin typeface="American Typewriter"/>
                <a:cs typeface="American Typewriter"/>
              </a:rPr>
              <a:t>Deadline : </a:t>
            </a:r>
            <a:r>
              <a:rPr lang="fr-FR" sz="2400" dirty="0">
                <a:latin typeface="American Typewriter"/>
                <a:cs typeface="American Typewriter"/>
              </a:rPr>
              <a:t>17h30</a:t>
            </a:r>
          </a:p>
          <a:p>
            <a:pPr lvl="0" fontAlgn="base"/>
            <a:endParaRPr lang="fr-FR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4512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merican Typewriter"/>
                <a:cs typeface="American Typewriter"/>
              </a:rPr>
              <a:t>La grosse question</a:t>
            </a:r>
            <a:r>
              <a:rPr lang="mr-IN" dirty="0">
                <a:latin typeface="American Typewriter"/>
                <a:cs typeface="American Typewriter"/>
              </a:rPr>
              <a:t>…</a:t>
            </a:r>
            <a:endParaRPr lang="fr-FR" dirty="0">
              <a:latin typeface="American Typewriter"/>
              <a:cs typeface="American Typewriter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dirty="0">
                <a:latin typeface="American Typewriter"/>
                <a:cs typeface="American Typewriter"/>
              </a:rPr>
              <a:t>Umberto Eco aurait-il pu être </a:t>
            </a:r>
          </a:p>
          <a:p>
            <a:pPr marL="0" indent="0" algn="ctr">
              <a:buNone/>
            </a:pPr>
            <a:r>
              <a:rPr lang="fr-FR" dirty="0">
                <a:latin typeface="American Typewriter"/>
                <a:cs typeface="American Typewriter"/>
              </a:rPr>
              <a:t>un bon professeur en DUT </a:t>
            </a:r>
            <a:r>
              <a:rPr lang="fr-FR" dirty="0" err="1">
                <a:latin typeface="American Typewriter"/>
                <a:cs typeface="American Typewriter"/>
              </a:rPr>
              <a:t>Infonum</a:t>
            </a:r>
            <a:r>
              <a:rPr lang="fr-FR" dirty="0">
                <a:latin typeface="American Typewriter"/>
                <a:cs typeface="American Typewriter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306893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84</Words>
  <Application>Microsoft Macintosh PowerPoint</Application>
  <PresentationFormat>Affichage à l'écran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American Typewriter</vt:lpstr>
      <vt:lpstr>Arial</vt:lpstr>
      <vt:lpstr>Calibri</vt:lpstr>
      <vt:lpstr>Thème Office</vt:lpstr>
      <vt:lpstr>Présentation PowerPoint</vt:lpstr>
      <vt:lpstr>Le menu</vt:lpstr>
      <vt:lpstr>Les équipes</vt:lpstr>
      <vt:lpstr>Présentation PowerPoint</vt:lpstr>
      <vt:lpstr>Graal</vt:lpstr>
      <vt:lpstr>La grosse question…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Bobo</dc:creator>
  <cp:lastModifiedBy>Microsoft Office User</cp:lastModifiedBy>
  <cp:revision>9</cp:revision>
  <dcterms:created xsi:type="dcterms:W3CDTF">2019-04-22T21:38:31Z</dcterms:created>
  <dcterms:modified xsi:type="dcterms:W3CDTF">2019-04-23T07:33:44Z</dcterms:modified>
</cp:coreProperties>
</file>