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>
        <p:scale>
          <a:sx n="44" d="100"/>
          <a:sy n="44" d="100"/>
        </p:scale>
        <p:origin x="3192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2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C480-506C-014A-9298-C9BF6920845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2085-1787-3042-8CC6-FDB8486A1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2588217" y="-263471"/>
            <a:ext cx="16660678" cy="6059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614" y="1403733"/>
            <a:ext cx="2584594" cy="711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DDI clinical </a:t>
            </a:r>
            <a:r>
              <a:rPr lang="en-US" sz="2000" b="1" dirty="0">
                <a:solidFill>
                  <a:schemeClr val="tx1"/>
                </a:solidFill>
              </a:rPr>
              <a:t>trial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8333" y="1331387"/>
            <a:ext cx="3093965" cy="742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Evidence from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Pharmacokinetic (PK) </a:t>
            </a:r>
            <a:r>
              <a:rPr lang="en-US" sz="2000" b="1" dirty="0">
                <a:solidFill>
                  <a:schemeClr val="tx1"/>
                </a:solidFill>
              </a:rPr>
              <a:t>trial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9451" y="2799901"/>
            <a:ext cx="3299309" cy="1003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non-randomized drug drug interaction clinical trial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-2431405" y="2803616"/>
            <a:ext cx="3223505" cy="1018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Evidence </a:t>
            </a:r>
            <a:r>
              <a:rPr lang="en-US" sz="2000" smtClean="0">
                <a:solidFill>
                  <a:schemeClr val="tx1"/>
                </a:solidFill>
              </a:rPr>
              <a:t>from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randomized </a:t>
            </a:r>
            <a:r>
              <a:rPr lang="en-US" sz="2000" b="1" dirty="0">
                <a:solidFill>
                  <a:schemeClr val="tx1"/>
                </a:solidFill>
              </a:rPr>
              <a:t>drug drug interaction clinical trial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2490" y="2801514"/>
            <a:ext cx="2600598" cy="102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Info from </a:t>
            </a:r>
            <a:r>
              <a:rPr lang="en-US" sz="2000" b="1" dirty="0" smtClean="0">
                <a:solidFill>
                  <a:schemeClr val="tx1"/>
                </a:solidFill>
              </a:rPr>
              <a:t>Phenotype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PK trial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16290" y="2801514"/>
            <a:ext cx="2479729" cy="102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>
                <a:solidFill>
                  <a:schemeClr val="tx1"/>
                </a:solidFill>
              </a:rPr>
              <a:t>G</a:t>
            </a:r>
            <a:r>
              <a:rPr lang="en-US" sz="2000" b="1" dirty="0" smtClean="0">
                <a:solidFill>
                  <a:schemeClr val="tx1"/>
                </a:solidFill>
              </a:rPr>
              <a:t>enotyped PK trial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9451" y="4292018"/>
            <a:ext cx="3299309" cy="1327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Evidence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</a:rPr>
              <a:t>on-randomized parallel </a:t>
            </a:r>
            <a:r>
              <a:rPr lang="en-US" sz="2000" b="1" dirty="0">
                <a:solidFill>
                  <a:schemeClr val="tx1"/>
                </a:solidFill>
              </a:rPr>
              <a:t>groups drug drug interaction clinical trial</a:t>
            </a:r>
          </a:p>
        </p:txBody>
      </p:sp>
      <p:cxnSp>
        <p:nvCxnSpPr>
          <p:cNvPr id="12" name="Elbow Connector 11"/>
          <p:cNvCxnSpPr>
            <a:stCxn id="15" idx="0"/>
            <a:endCxn id="16" idx="0"/>
          </p:cNvCxnSpPr>
          <p:nvPr/>
        </p:nvCxnSpPr>
        <p:spPr>
          <a:xfrm rot="5400000" flipH="1" flipV="1">
            <a:off x="5762940" y="-2818642"/>
            <a:ext cx="72346" cy="8372405"/>
          </a:xfrm>
          <a:prstGeom prst="bentConnector3">
            <a:avLst>
              <a:gd name="adj1" fmla="val 41598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8" idx="0"/>
            <a:endCxn id="17" idx="0"/>
          </p:cNvCxnSpPr>
          <p:nvPr/>
        </p:nvCxnSpPr>
        <p:spPr>
          <a:xfrm rot="5400000" flipH="1" flipV="1">
            <a:off x="1332870" y="647380"/>
            <a:ext cx="3715" cy="4308758"/>
          </a:xfrm>
          <a:prstGeom prst="bentConnector3">
            <a:avLst>
              <a:gd name="adj1" fmla="val 625343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10169938" y="444046"/>
            <a:ext cx="3715" cy="4711710"/>
          </a:xfrm>
          <a:prstGeom prst="bentConnector3">
            <a:avLst>
              <a:gd name="adj1" fmla="val 6253432"/>
            </a:avLst>
          </a:prstGeom>
          <a:ln w="4762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 flipH="1">
            <a:off x="4555787" y="-196055"/>
            <a:ext cx="2982598" cy="883603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Drug-drug interaction clinical study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47086" y="687548"/>
            <a:ext cx="0" cy="397333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2910" y="2114926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031809" y="2099427"/>
            <a:ext cx="0" cy="488789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89105" y="3803230"/>
            <a:ext cx="0" cy="488788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5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Nguyen, Phuong Viet</dc:creator>
  <cp:keywords/>
  <dc:description/>
  <cp:lastModifiedBy>Nguyen, Phuong Viet</cp:lastModifiedBy>
  <cp:revision>1</cp:revision>
  <dcterms:created xsi:type="dcterms:W3CDTF">2019-05-01T22:58:47Z</dcterms:created>
  <dcterms:modified xsi:type="dcterms:W3CDTF">2019-05-01T22:59:29Z</dcterms:modified>
  <cp:category/>
</cp:coreProperties>
</file>