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3"/>
  </p:normalViewPr>
  <p:slideViewPr>
    <p:cSldViewPr snapToGrid="0" snapToObjects="1">
      <p:cViewPr>
        <p:scale>
          <a:sx n="128" d="100"/>
          <a:sy n="128" d="100"/>
        </p:scale>
        <p:origin x="49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6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1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480D-C4CB-4849-BA4F-A4A9FB25FB75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60D3-739B-CC4B-ADB0-19C4BB3E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0" y="1315844"/>
            <a:ext cx="12377854" cy="3557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05653" y="1567932"/>
            <a:ext cx="2643254" cy="3090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6638" y="2360134"/>
            <a:ext cx="20170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features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16638" y="3542373"/>
            <a:ext cx="20170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sub-classifiers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1960" y="1565257"/>
            <a:ext cx="2643254" cy="3090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2945" y="2357459"/>
            <a:ext cx="20170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 data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2945" y="3539698"/>
            <a:ext cx="20170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 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01322" y="1565257"/>
            <a:ext cx="2643254" cy="3090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25417" y="2357459"/>
            <a:ext cx="21972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sub-classifiers individually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18967" y="3545632"/>
            <a:ext cx="22037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hierarchical classifier as </a:t>
            </a:r>
            <a:r>
              <a:rPr lang="en-US"/>
              <a:t>a whole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9508567" y="1565257"/>
            <a:ext cx="2643254" cy="3090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728323" y="3539698"/>
            <a:ext cx="22037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incorrect predictions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728323" y="2263400"/>
            <a:ext cx="22037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informative features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4517" y="1705508"/>
            <a:ext cx="227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Prepare 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49709" y="1577004"/>
            <a:ext cx="2950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2: Develop </a:t>
            </a:r>
          </a:p>
          <a:p>
            <a:pPr algn="ctr"/>
            <a:r>
              <a:rPr lang="en-US" b="1" dirty="0"/>
              <a:t>classification system</a:t>
            </a:r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56569" y="1565256"/>
            <a:ext cx="2905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Evaluate </a:t>
            </a:r>
          </a:p>
          <a:p>
            <a:pPr algn="ctr"/>
            <a:r>
              <a:rPr lang="en-US" b="1" dirty="0"/>
              <a:t>classification system</a:t>
            </a:r>
          </a:p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345273" y="1676493"/>
            <a:ext cx="290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4: </a:t>
            </a:r>
            <a:r>
              <a:rPr lang="en-US" b="1"/>
              <a:t>Error analysis</a:t>
            </a:r>
            <a:endParaRPr lang="en-US" b="1" dirty="0"/>
          </a:p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835214" y="3214694"/>
            <a:ext cx="470439" cy="267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948907" y="3214693"/>
            <a:ext cx="470439" cy="267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9053781" y="3214693"/>
            <a:ext cx="470439" cy="267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2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Nguyen, Phuong Viet</dc:creator>
  <cp:keywords/>
  <dc:description/>
  <cp:lastModifiedBy>Hoang, Khanh Linh</cp:lastModifiedBy>
  <cp:revision>5</cp:revision>
  <dcterms:created xsi:type="dcterms:W3CDTF">2019-05-03T06:10:53Z</dcterms:created>
  <dcterms:modified xsi:type="dcterms:W3CDTF">2020-03-09T08:24:02Z</dcterms:modified>
  <cp:category/>
</cp:coreProperties>
</file>