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43"/>
  </p:normalViewPr>
  <p:slideViewPr>
    <p:cSldViewPr snapToGrid="0" snapToObjects="1">
      <p:cViewPr>
        <p:scale>
          <a:sx n="90" d="100"/>
          <a:sy n="90" d="100"/>
        </p:scale>
        <p:origin x="186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4446-7293-1446-9E9A-BB9A1553C0C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97AF-915C-354F-AF44-B58AE573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4446-7293-1446-9E9A-BB9A1553C0C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97AF-915C-354F-AF44-B58AE573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4446-7293-1446-9E9A-BB9A1553C0C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97AF-915C-354F-AF44-B58AE573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4446-7293-1446-9E9A-BB9A1553C0C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97AF-915C-354F-AF44-B58AE573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5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4446-7293-1446-9E9A-BB9A1553C0C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97AF-915C-354F-AF44-B58AE573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4446-7293-1446-9E9A-BB9A1553C0C0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97AF-915C-354F-AF44-B58AE573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4446-7293-1446-9E9A-BB9A1553C0C0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97AF-915C-354F-AF44-B58AE573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4446-7293-1446-9E9A-BB9A1553C0C0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97AF-915C-354F-AF44-B58AE573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4446-7293-1446-9E9A-BB9A1553C0C0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97AF-915C-354F-AF44-B58AE573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7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4446-7293-1446-9E9A-BB9A1553C0C0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97AF-915C-354F-AF44-B58AE573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4446-7293-1446-9E9A-BB9A1553C0C0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97AF-915C-354F-AF44-B58AE573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4446-7293-1446-9E9A-BB9A1553C0C0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97AF-915C-354F-AF44-B58AE573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2913681" y="-263472"/>
            <a:ext cx="18613464" cy="656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614" y="1403733"/>
            <a:ext cx="2584594" cy="711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from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DDI clinical trial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8333" y="1331387"/>
            <a:ext cx="3093965" cy="742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from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Pharmacokinetic (PK) trial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9451" y="2799901"/>
            <a:ext cx="3299309" cy="1003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from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non-randomized drug drug interaction clinical trial</a:t>
            </a:r>
          </a:p>
        </p:txBody>
      </p:sp>
      <p:sp>
        <p:nvSpPr>
          <p:cNvPr id="8" name="Rectangle 7"/>
          <p:cNvSpPr/>
          <p:nvPr/>
        </p:nvSpPr>
        <p:spPr>
          <a:xfrm>
            <a:off x="-2431405" y="2803616"/>
            <a:ext cx="3223505" cy="1018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Evidence from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randomized drug drug interaction clinical trial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17819" y="4475058"/>
            <a:ext cx="2600598" cy="102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Info from </a:t>
            </a:r>
            <a:r>
              <a:rPr lang="en-US" sz="2000" b="1" dirty="0">
                <a:solidFill>
                  <a:schemeClr val="tx1"/>
                </a:solidFill>
              </a:rPr>
              <a:t>Phenotype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PK trial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8944" y="4475058"/>
            <a:ext cx="2479729" cy="102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from </a:t>
            </a:r>
            <a:r>
              <a:rPr lang="en-US" sz="2000" b="1" dirty="0">
                <a:solidFill>
                  <a:schemeClr val="tx1"/>
                </a:solidFill>
              </a:rPr>
              <a:t>Genotyped PK trial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214121" y="4532232"/>
            <a:ext cx="3299309" cy="1327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from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non-randomized non-parallel groups drug drug interaction clinical trial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47807" y="4532232"/>
            <a:ext cx="3299309" cy="1327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from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non-randomized parallel groups drug drug interaction clinical trial</a:t>
            </a:r>
          </a:p>
        </p:txBody>
      </p:sp>
      <p:cxnSp>
        <p:nvCxnSpPr>
          <p:cNvPr id="13" name="Elbow Connector 12"/>
          <p:cNvCxnSpPr>
            <a:stCxn id="15" idx="0"/>
            <a:endCxn id="16" idx="0"/>
          </p:cNvCxnSpPr>
          <p:nvPr/>
        </p:nvCxnSpPr>
        <p:spPr>
          <a:xfrm rot="5400000" flipH="1" flipV="1">
            <a:off x="5762940" y="-2818642"/>
            <a:ext cx="72346" cy="8372405"/>
          </a:xfrm>
          <a:prstGeom prst="bentConnector3">
            <a:avLst>
              <a:gd name="adj1" fmla="val 415982"/>
            </a:avLst>
          </a:prstGeom>
          <a:ln w="47625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8" idx="0"/>
            <a:endCxn id="17" idx="0"/>
          </p:cNvCxnSpPr>
          <p:nvPr/>
        </p:nvCxnSpPr>
        <p:spPr>
          <a:xfrm rot="5400000" flipH="1" flipV="1">
            <a:off x="1332870" y="647380"/>
            <a:ext cx="3715" cy="4308758"/>
          </a:xfrm>
          <a:prstGeom prst="bentConnector3">
            <a:avLst>
              <a:gd name="adj1" fmla="val 6253432"/>
            </a:avLst>
          </a:prstGeom>
          <a:ln w="47625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2" idx="0"/>
            <a:endCxn id="23" idx="0"/>
          </p:cNvCxnSpPr>
          <p:nvPr/>
        </p:nvCxnSpPr>
        <p:spPr>
          <a:xfrm rot="5400000" flipH="1" flipV="1">
            <a:off x="3466498" y="2501268"/>
            <a:ext cx="12700" cy="4061928"/>
          </a:xfrm>
          <a:prstGeom prst="bentConnector3">
            <a:avLst>
              <a:gd name="adj1" fmla="val 1800000"/>
            </a:avLst>
          </a:prstGeom>
          <a:ln w="47625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918809" y="2799901"/>
            <a:ext cx="3299309" cy="1003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from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polymorphic enzyme/transport PK Trials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45001" y="2803616"/>
            <a:ext cx="3223505" cy="10185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from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non-polymorphic enzyme/transport PK trial</a:t>
            </a:r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10169938" y="444046"/>
            <a:ext cx="3715" cy="4711710"/>
          </a:xfrm>
          <a:prstGeom prst="bentConnector3">
            <a:avLst>
              <a:gd name="adj1" fmla="val 6253432"/>
            </a:avLst>
          </a:prstGeom>
          <a:ln w="47625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12568463" y="2840902"/>
            <a:ext cx="12700" cy="3299309"/>
          </a:xfrm>
          <a:prstGeom prst="bentConnector3">
            <a:avLst>
              <a:gd name="adj1" fmla="val 1800000"/>
            </a:avLst>
          </a:prstGeom>
          <a:ln w="47625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and Round Single Corner Rectangle 19"/>
          <p:cNvSpPr/>
          <p:nvPr/>
        </p:nvSpPr>
        <p:spPr>
          <a:xfrm flipH="1">
            <a:off x="4555787" y="-196055"/>
            <a:ext cx="2982598" cy="883603"/>
          </a:xfrm>
          <a:prstGeom prst="snip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Drug-drug interaction clinical study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047086" y="687548"/>
            <a:ext cx="0" cy="397333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12910" y="2114926"/>
            <a:ext cx="0" cy="488789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031809" y="2099427"/>
            <a:ext cx="0" cy="488789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55853" y="3803230"/>
            <a:ext cx="0" cy="488789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574813" y="3803229"/>
            <a:ext cx="0" cy="488789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06720" y="3862957"/>
            <a:ext cx="155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 papers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03299-A8AD-3143-AB13-87E63158476F}"/>
              </a:ext>
            </a:extLst>
          </p:cNvPr>
          <p:cNvSpPr txBox="1"/>
          <p:nvPr/>
        </p:nvSpPr>
        <p:spPr>
          <a:xfrm>
            <a:off x="834093" y="5891825"/>
            <a:ext cx="155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 papers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1B43F-300B-8E49-8A01-FBF1ABC334D3}"/>
              </a:ext>
            </a:extLst>
          </p:cNvPr>
          <p:cNvSpPr txBox="1"/>
          <p:nvPr/>
        </p:nvSpPr>
        <p:spPr>
          <a:xfrm>
            <a:off x="5020296" y="5936250"/>
            <a:ext cx="155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papers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6361A3-DF23-C849-A04B-4E24C494E40E}"/>
              </a:ext>
            </a:extLst>
          </p:cNvPr>
          <p:cNvSpPr txBox="1"/>
          <p:nvPr/>
        </p:nvSpPr>
        <p:spPr>
          <a:xfrm>
            <a:off x="7538385" y="3849188"/>
            <a:ext cx="155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 papers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18E54A-984D-FE49-87CE-EF88F2AEFD5A}"/>
              </a:ext>
            </a:extLst>
          </p:cNvPr>
          <p:cNvSpPr txBox="1"/>
          <p:nvPr/>
        </p:nvSpPr>
        <p:spPr>
          <a:xfrm>
            <a:off x="10352342" y="5551582"/>
            <a:ext cx="155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papers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1256EE-68C1-4C45-A02F-81E729242E4F}"/>
              </a:ext>
            </a:extLst>
          </p:cNvPr>
          <p:cNvSpPr txBox="1"/>
          <p:nvPr/>
        </p:nvSpPr>
        <p:spPr>
          <a:xfrm>
            <a:off x="13635453" y="5553936"/>
            <a:ext cx="155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papers</a:t>
            </a:r>
          </a:p>
        </p:txBody>
      </p:sp>
    </p:spTree>
    <p:extLst>
      <p:ext uri="{BB962C8B-B14F-4D97-AF65-F5344CB8AC3E}">
        <p14:creationId xmlns:p14="http://schemas.microsoft.com/office/powerpoint/2010/main" val="73409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Nguyen, Phuong Viet</dc:creator>
  <cp:keywords/>
  <dc:description/>
  <cp:lastModifiedBy>Hoang, Khanh Linh</cp:lastModifiedBy>
  <cp:revision>3</cp:revision>
  <dcterms:created xsi:type="dcterms:W3CDTF">2019-05-01T23:00:54Z</dcterms:created>
  <dcterms:modified xsi:type="dcterms:W3CDTF">2020-03-08T09:06:21Z</dcterms:modified>
  <cp:category/>
</cp:coreProperties>
</file>