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2"/>
  </p:notesMasterIdLst>
  <p:sldIdLst>
    <p:sldId id="256" r:id="rId2"/>
    <p:sldId id="257" r:id="rId3"/>
    <p:sldId id="260" r:id="rId4"/>
    <p:sldId id="308" r:id="rId5"/>
    <p:sldId id="309" r:id="rId6"/>
    <p:sldId id="304" r:id="rId7"/>
    <p:sldId id="310" r:id="rId8"/>
    <p:sldId id="305" r:id="rId9"/>
    <p:sldId id="320" r:id="rId10"/>
    <p:sldId id="307" r:id="rId11"/>
    <p:sldId id="306" r:id="rId12"/>
    <p:sldId id="313" r:id="rId13"/>
    <p:sldId id="314" r:id="rId14"/>
    <p:sldId id="315" r:id="rId15"/>
    <p:sldId id="316" r:id="rId16"/>
    <p:sldId id="317" r:id="rId17"/>
    <p:sldId id="318" r:id="rId18"/>
    <p:sldId id="287" r:id="rId19"/>
    <p:sldId id="319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FE14E5-84D8-E230-9143-5330C3FD8C18}" name="Schneider, Jodi A" initials="SJA" userId="S::jodi@illinois.edu::02920025-8d91-4b23-90a4-9e2916d773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3DE16-1DDA-4C5F-9196-CED3210943FB}" v="96" dt="2022-04-17T17:00:24.059"/>
    <p1510:client id="{E19D265E-38F5-43FF-AF5F-F7382327847C}" v="7" dt="2022-04-18T14:12:05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172" autoAdjust="0"/>
  </p:normalViewPr>
  <p:slideViewPr>
    <p:cSldViewPr snapToGrid="0" snapToObjects="1">
      <p:cViewPr varScale="1">
        <p:scale>
          <a:sx n="68" d="100"/>
          <a:sy n="68" d="100"/>
        </p:scale>
        <p:origin x="58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xi Fu" userId="33d370e00c81564f" providerId="LiveId" clId="{E19D265E-38F5-43FF-AF5F-F7382327847C}"/>
    <pc:docChg chg="undo redo custSel addSld delSld modSld sldOrd">
      <pc:chgData name="Yuanxi Fu" userId="33d370e00c81564f" providerId="LiveId" clId="{E19D265E-38F5-43FF-AF5F-F7382327847C}" dt="2022-04-18T14:12:36.067" v="3429" actId="20577"/>
      <pc:docMkLst>
        <pc:docMk/>
      </pc:docMkLst>
      <pc:sldChg chg="modSp mod">
        <pc:chgData name="Yuanxi Fu" userId="33d370e00c81564f" providerId="LiveId" clId="{E19D265E-38F5-43FF-AF5F-F7382327847C}" dt="2022-04-17T20:12:48.491" v="2411" actId="20577"/>
        <pc:sldMkLst>
          <pc:docMk/>
          <pc:sldMk cId="906686270" sldId="256"/>
        </pc:sldMkLst>
        <pc:spChg chg="mod">
          <ac:chgData name="Yuanxi Fu" userId="33d370e00c81564f" providerId="LiveId" clId="{E19D265E-38F5-43FF-AF5F-F7382327847C}" dt="2022-04-17T20:12:48.491" v="2411" actId="20577"/>
          <ac:spMkLst>
            <pc:docMk/>
            <pc:sldMk cId="906686270" sldId="256"/>
            <ac:spMk id="2" creationId="{5BD9D8E6-71F2-F241-B8B5-0206924961D4}"/>
          </ac:spMkLst>
        </pc:spChg>
      </pc:sldChg>
      <pc:sldChg chg="del">
        <pc:chgData name="Yuanxi Fu" userId="33d370e00c81564f" providerId="LiveId" clId="{E19D265E-38F5-43FF-AF5F-F7382327847C}" dt="2022-04-17T20:12:24.279" v="2409" actId="47"/>
        <pc:sldMkLst>
          <pc:docMk/>
          <pc:sldMk cId="511695481" sldId="265"/>
        </pc:sldMkLst>
      </pc:sldChg>
      <pc:sldChg chg="modSp mod">
        <pc:chgData name="Yuanxi Fu" userId="33d370e00c81564f" providerId="LiveId" clId="{E19D265E-38F5-43FF-AF5F-F7382327847C}" dt="2022-04-18T01:39:17.224" v="3392" actId="20577"/>
        <pc:sldMkLst>
          <pc:docMk/>
          <pc:sldMk cId="3728516572" sldId="287"/>
        </pc:sldMkLst>
        <pc:spChg chg="mod">
          <ac:chgData name="Yuanxi Fu" userId="33d370e00c81564f" providerId="LiveId" clId="{E19D265E-38F5-43FF-AF5F-F7382327847C}" dt="2022-04-17T17:04:48.635" v="162" actId="20577"/>
          <ac:spMkLst>
            <pc:docMk/>
            <pc:sldMk cId="3728516572" sldId="287"/>
            <ac:spMk id="2" creationId="{FFC36096-4E31-4C15-A43D-5D94E232C7A1}"/>
          </ac:spMkLst>
        </pc:spChg>
        <pc:spChg chg="mod">
          <ac:chgData name="Yuanxi Fu" userId="33d370e00c81564f" providerId="LiveId" clId="{E19D265E-38F5-43FF-AF5F-F7382327847C}" dt="2022-04-18T01:39:17.224" v="3392" actId="20577"/>
          <ac:spMkLst>
            <pc:docMk/>
            <pc:sldMk cId="3728516572" sldId="287"/>
            <ac:spMk id="3" creationId="{C56E094B-63C7-4EF7-BED3-885D690349BF}"/>
          </ac:spMkLst>
        </pc:spChg>
      </pc:sldChg>
      <pc:sldChg chg="modSp mod">
        <pc:chgData name="Yuanxi Fu" userId="33d370e00c81564f" providerId="LiveId" clId="{E19D265E-38F5-43FF-AF5F-F7382327847C}" dt="2022-04-18T14:12:20.545" v="3409" actId="1076"/>
        <pc:sldMkLst>
          <pc:docMk/>
          <pc:sldMk cId="733734854" sldId="301"/>
        </pc:sldMkLst>
        <pc:spChg chg="mod">
          <ac:chgData name="Yuanxi Fu" userId="33d370e00c81564f" providerId="LiveId" clId="{E19D265E-38F5-43FF-AF5F-F7382327847C}" dt="2022-04-18T14:12:20.545" v="3409" actId="1076"/>
          <ac:spMkLst>
            <pc:docMk/>
            <pc:sldMk cId="733734854" sldId="301"/>
            <ac:spMk id="3" creationId="{DB198950-0AFE-44D8-83A3-3F0C72766DB7}"/>
          </ac:spMkLst>
        </pc:spChg>
      </pc:sldChg>
      <pc:sldChg chg="del">
        <pc:chgData name="Yuanxi Fu" userId="33d370e00c81564f" providerId="LiveId" clId="{E19D265E-38F5-43FF-AF5F-F7382327847C}" dt="2022-04-17T20:12:21.356" v="2408" actId="47"/>
        <pc:sldMkLst>
          <pc:docMk/>
          <pc:sldMk cId="863319565" sldId="302"/>
        </pc:sldMkLst>
      </pc:sldChg>
      <pc:sldChg chg="del">
        <pc:chgData name="Yuanxi Fu" userId="33d370e00c81564f" providerId="LiveId" clId="{E19D265E-38F5-43FF-AF5F-F7382327847C}" dt="2022-04-17T20:12:30.406" v="2410" actId="47"/>
        <pc:sldMkLst>
          <pc:docMk/>
          <pc:sldMk cId="3301263550" sldId="303"/>
        </pc:sldMkLst>
      </pc:sldChg>
      <pc:sldChg chg="modSp mod">
        <pc:chgData name="Yuanxi Fu" userId="33d370e00c81564f" providerId="LiveId" clId="{E19D265E-38F5-43FF-AF5F-F7382327847C}" dt="2022-04-17T20:24:06.070" v="2649" actId="27636"/>
        <pc:sldMkLst>
          <pc:docMk/>
          <pc:sldMk cId="136926257" sldId="304"/>
        </pc:sldMkLst>
        <pc:spChg chg="mod">
          <ac:chgData name="Yuanxi Fu" userId="33d370e00c81564f" providerId="LiveId" clId="{E19D265E-38F5-43FF-AF5F-F7382327847C}" dt="2022-04-17T20:24:06.070" v="2649" actId="27636"/>
          <ac:spMkLst>
            <pc:docMk/>
            <pc:sldMk cId="136926257" sldId="304"/>
            <ac:spMk id="3" creationId="{FE358454-649D-4B9D-99B1-F5C459E6F6AB}"/>
          </ac:spMkLst>
        </pc:spChg>
      </pc:sldChg>
      <pc:sldChg chg="modSp mod">
        <pc:chgData name="Yuanxi Fu" userId="33d370e00c81564f" providerId="LiveId" clId="{E19D265E-38F5-43FF-AF5F-F7382327847C}" dt="2022-04-18T01:37:29.480" v="3240" actId="20577"/>
        <pc:sldMkLst>
          <pc:docMk/>
          <pc:sldMk cId="958019272" sldId="306"/>
        </pc:sldMkLst>
        <pc:spChg chg="mod">
          <ac:chgData name="Yuanxi Fu" userId="33d370e00c81564f" providerId="LiveId" clId="{E19D265E-38F5-43FF-AF5F-F7382327847C}" dt="2022-04-18T01:36:36.923" v="3175"/>
          <ac:spMkLst>
            <pc:docMk/>
            <pc:sldMk cId="958019272" sldId="306"/>
            <ac:spMk id="4" creationId="{CA90A76E-4E8F-4063-B204-DD50B6B19859}"/>
          </ac:spMkLst>
        </pc:spChg>
        <pc:spChg chg="mod">
          <ac:chgData name="Yuanxi Fu" userId="33d370e00c81564f" providerId="LiveId" clId="{E19D265E-38F5-43FF-AF5F-F7382327847C}" dt="2022-04-18T01:36:44.384" v="3186" actId="20577"/>
          <ac:spMkLst>
            <pc:docMk/>
            <pc:sldMk cId="958019272" sldId="306"/>
            <ac:spMk id="15" creationId="{7305668F-1DE7-43FA-AEEE-1393BF125B24}"/>
          </ac:spMkLst>
        </pc:spChg>
        <pc:spChg chg="mod">
          <ac:chgData name="Yuanxi Fu" userId="33d370e00c81564f" providerId="LiveId" clId="{E19D265E-38F5-43FF-AF5F-F7382327847C}" dt="2022-04-18T01:36:53.641" v="3201" actId="20577"/>
          <ac:spMkLst>
            <pc:docMk/>
            <pc:sldMk cId="958019272" sldId="306"/>
            <ac:spMk id="18" creationId="{2C019B76-C521-4ABE-BCB3-B4D7E1158424}"/>
          </ac:spMkLst>
        </pc:spChg>
        <pc:spChg chg="mod">
          <ac:chgData name="Yuanxi Fu" userId="33d370e00c81564f" providerId="LiveId" clId="{E19D265E-38F5-43FF-AF5F-F7382327847C}" dt="2022-04-18T01:37:14.019" v="3214" actId="20577"/>
          <ac:spMkLst>
            <pc:docMk/>
            <pc:sldMk cId="958019272" sldId="306"/>
            <ac:spMk id="21" creationId="{B7DD9DF3-722B-42D1-8969-3EE31D10A71C}"/>
          </ac:spMkLst>
        </pc:spChg>
        <pc:spChg chg="mod">
          <ac:chgData name="Yuanxi Fu" userId="33d370e00c81564f" providerId="LiveId" clId="{E19D265E-38F5-43FF-AF5F-F7382327847C}" dt="2022-04-18T01:37:22.253" v="3229" actId="20577"/>
          <ac:spMkLst>
            <pc:docMk/>
            <pc:sldMk cId="958019272" sldId="306"/>
            <ac:spMk id="24" creationId="{8BBFADC7-5058-4506-935B-EEBB76576B63}"/>
          </ac:spMkLst>
        </pc:spChg>
        <pc:spChg chg="mod">
          <ac:chgData name="Yuanxi Fu" userId="33d370e00c81564f" providerId="LiveId" clId="{E19D265E-38F5-43FF-AF5F-F7382327847C}" dt="2022-04-18T01:37:29.480" v="3240" actId="20577"/>
          <ac:spMkLst>
            <pc:docMk/>
            <pc:sldMk cId="958019272" sldId="306"/>
            <ac:spMk id="27" creationId="{E51CDCC6-DDD6-455A-881E-EDBCCBF8C28F}"/>
          </ac:spMkLst>
        </pc:spChg>
      </pc:sldChg>
      <pc:sldChg chg="modSp mod ord">
        <pc:chgData name="Yuanxi Fu" userId="33d370e00c81564f" providerId="LiveId" clId="{E19D265E-38F5-43FF-AF5F-F7382327847C}" dt="2022-04-18T14:12:36.067" v="3429" actId="20577"/>
        <pc:sldMkLst>
          <pc:docMk/>
          <pc:sldMk cId="3658629320" sldId="307"/>
        </pc:sldMkLst>
        <pc:spChg chg="mod">
          <ac:chgData name="Yuanxi Fu" userId="33d370e00c81564f" providerId="LiveId" clId="{E19D265E-38F5-43FF-AF5F-F7382327847C}" dt="2022-04-17T19:57:52.242" v="1077" actId="20577"/>
          <ac:spMkLst>
            <pc:docMk/>
            <pc:sldMk cId="3658629320" sldId="307"/>
            <ac:spMk id="2" creationId="{09A3BD90-D635-448B-9F6E-AC9CF2CE1C27}"/>
          </ac:spMkLst>
        </pc:spChg>
        <pc:spChg chg="mod">
          <ac:chgData name="Yuanxi Fu" userId="33d370e00c81564f" providerId="LiveId" clId="{E19D265E-38F5-43FF-AF5F-F7382327847C}" dt="2022-04-18T14:12:36.067" v="3429" actId="20577"/>
          <ac:spMkLst>
            <pc:docMk/>
            <pc:sldMk cId="3658629320" sldId="307"/>
            <ac:spMk id="3" creationId="{867CF91A-94FB-41C9-A9A7-9056D49007FE}"/>
          </ac:spMkLst>
        </pc:spChg>
      </pc:sldChg>
      <pc:sldChg chg="modSp mod">
        <pc:chgData name="Yuanxi Fu" userId="33d370e00c81564f" providerId="LiveId" clId="{E19D265E-38F5-43FF-AF5F-F7382327847C}" dt="2022-04-17T20:22:54.764" v="2518" actId="947"/>
        <pc:sldMkLst>
          <pc:docMk/>
          <pc:sldMk cId="2473569063" sldId="308"/>
        </pc:sldMkLst>
        <pc:spChg chg="mod">
          <ac:chgData name="Yuanxi Fu" userId="33d370e00c81564f" providerId="LiveId" clId="{E19D265E-38F5-43FF-AF5F-F7382327847C}" dt="2022-04-17T20:22:54.764" v="2518" actId="947"/>
          <ac:spMkLst>
            <pc:docMk/>
            <pc:sldMk cId="2473569063" sldId="308"/>
            <ac:spMk id="3" creationId="{BCE6B11B-CD03-4A20-B9F1-B38F4D8BD6BF}"/>
          </ac:spMkLst>
        </pc:spChg>
      </pc:sldChg>
      <pc:sldChg chg="modSp mod">
        <pc:chgData name="Yuanxi Fu" userId="33d370e00c81564f" providerId="LiveId" clId="{E19D265E-38F5-43FF-AF5F-F7382327847C}" dt="2022-04-17T20:23:47.443" v="2647" actId="115"/>
        <pc:sldMkLst>
          <pc:docMk/>
          <pc:sldMk cId="2972468596" sldId="309"/>
        </pc:sldMkLst>
        <pc:spChg chg="mod">
          <ac:chgData name="Yuanxi Fu" userId="33d370e00c81564f" providerId="LiveId" clId="{E19D265E-38F5-43FF-AF5F-F7382327847C}" dt="2022-04-17T20:23:47.443" v="2647" actId="115"/>
          <ac:spMkLst>
            <pc:docMk/>
            <pc:sldMk cId="2972468596" sldId="309"/>
            <ac:spMk id="3" creationId="{3DA1E69B-68A2-4A15-98C3-B9DCE29E2BC6}"/>
          </ac:spMkLst>
        </pc:spChg>
      </pc:sldChg>
      <pc:sldChg chg="modSp mod">
        <pc:chgData name="Yuanxi Fu" userId="33d370e00c81564f" providerId="LiveId" clId="{E19D265E-38F5-43FF-AF5F-F7382327847C}" dt="2022-04-17T20:25:06.567" v="2653" actId="20577"/>
        <pc:sldMkLst>
          <pc:docMk/>
          <pc:sldMk cId="4278126386" sldId="310"/>
        </pc:sldMkLst>
        <pc:spChg chg="mod">
          <ac:chgData name="Yuanxi Fu" userId="33d370e00c81564f" providerId="LiveId" clId="{E19D265E-38F5-43FF-AF5F-F7382327847C}" dt="2022-04-17T20:25:06.567" v="2653" actId="20577"/>
          <ac:spMkLst>
            <pc:docMk/>
            <pc:sldMk cId="4278126386" sldId="310"/>
            <ac:spMk id="3" creationId="{3C43CA2E-C0BD-4F06-9306-28236DFBA45B}"/>
          </ac:spMkLst>
        </pc:spChg>
      </pc:sldChg>
      <pc:sldChg chg="del">
        <pc:chgData name="Yuanxi Fu" userId="33d370e00c81564f" providerId="LiveId" clId="{E19D265E-38F5-43FF-AF5F-F7382327847C}" dt="2022-04-17T19:58:23.491" v="1078" actId="47"/>
        <pc:sldMkLst>
          <pc:docMk/>
          <pc:sldMk cId="4096390362" sldId="312"/>
        </pc:sldMkLst>
      </pc:sldChg>
      <pc:sldChg chg="modSp mod">
        <pc:chgData name="Yuanxi Fu" userId="33d370e00c81564f" providerId="LiveId" clId="{E19D265E-38F5-43FF-AF5F-F7382327847C}" dt="2022-04-18T01:37:40.644" v="3257" actId="20577"/>
        <pc:sldMkLst>
          <pc:docMk/>
          <pc:sldMk cId="1425594497" sldId="313"/>
        </pc:sldMkLst>
        <pc:spChg chg="mod">
          <ac:chgData name="Yuanxi Fu" userId="33d370e00c81564f" providerId="LiveId" clId="{E19D265E-38F5-43FF-AF5F-F7382327847C}" dt="2022-04-17T20:49:59.992" v="3080" actId="1076"/>
          <ac:spMkLst>
            <pc:docMk/>
            <pc:sldMk cId="1425594497" sldId="313"/>
            <ac:spMk id="5" creationId="{05F89CBC-0411-4148-8719-EC6C129659E4}"/>
          </ac:spMkLst>
        </pc:spChg>
        <pc:spChg chg="mod">
          <ac:chgData name="Yuanxi Fu" userId="33d370e00c81564f" providerId="LiveId" clId="{E19D265E-38F5-43FF-AF5F-F7382327847C}" dt="2022-04-17T20:50:02.695" v="3081" actId="1076"/>
          <ac:spMkLst>
            <pc:docMk/>
            <pc:sldMk cId="1425594497" sldId="313"/>
            <ac:spMk id="7" creationId="{761A0AB5-49F5-4B25-B3E0-138A5138EF96}"/>
          </ac:spMkLst>
        </pc:spChg>
        <pc:spChg chg="mod">
          <ac:chgData name="Yuanxi Fu" userId="33d370e00c81564f" providerId="LiveId" clId="{E19D265E-38F5-43FF-AF5F-F7382327847C}" dt="2022-04-18T01:37:40.644" v="3257" actId="20577"/>
          <ac:spMkLst>
            <pc:docMk/>
            <pc:sldMk cId="1425594497" sldId="313"/>
            <ac:spMk id="10" creationId="{08F6FE9D-4875-4CE7-8DFF-D46F7F4870BB}"/>
          </ac:spMkLst>
        </pc:spChg>
        <pc:picChg chg="mod modCrop">
          <ac:chgData name="Yuanxi Fu" userId="33d370e00c81564f" providerId="LiveId" clId="{E19D265E-38F5-43FF-AF5F-F7382327847C}" dt="2022-04-17T20:49:47.657" v="3078" actId="732"/>
          <ac:picMkLst>
            <pc:docMk/>
            <pc:sldMk cId="1425594497" sldId="313"/>
            <ac:picMk id="4" creationId="{9FEEA180-68C3-40A2-99FD-C02FF0906A06}"/>
          </ac:picMkLst>
        </pc:picChg>
        <pc:picChg chg="mod modCrop">
          <ac:chgData name="Yuanxi Fu" userId="33d370e00c81564f" providerId="LiveId" clId="{E19D265E-38F5-43FF-AF5F-F7382327847C}" dt="2022-04-17T20:49:54.911" v="3079" actId="732"/>
          <ac:picMkLst>
            <pc:docMk/>
            <pc:sldMk cId="1425594497" sldId="313"/>
            <ac:picMk id="6" creationId="{2A5442B6-C8B3-430D-8838-67EE54935A4E}"/>
          </ac:picMkLst>
        </pc:picChg>
      </pc:sldChg>
      <pc:sldChg chg="modSp mod">
        <pc:chgData name="Yuanxi Fu" userId="33d370e00c81564f" providerId="LiveId" clId="{E19D265E-38F5-43FF-AF5F-F7382327847C}" dt="2022-04-18T01:37:53.239" v="3282" actId="20577"/>
        <pc:sldMkLst>
          <pc:docMk/>
          <pc:sldMk cId="2562651435" sldId="314"/>
        </pc:sldMkLst>
        <pc:spChg chg="mod">
          <ac:chgData name="Yuanxi Fu" userId="33d370e00c81564f" providerId="LiveId" clId="{E19D265E-38F5-43FF-AF5F-F7382327847C}" dt="2022-04-18T01:37:53.239" v="3282" actId="20577"/>
          <ac:spMkLst>
            <pc:docMk/>
            <pc:sldMk cId="2562651435" sldId="314"/>
            <ac:spMk id="6" creationId="{4115575F-7FC2-44D9-B13B-AC379D5FCC05}"/>
          </ac:spMkLst>
        </pc:spChg>
        <pc:spChg chg="mod">
          <ac:chgData name="Yuanxi Fu" userId="33d370e00c81564f" providerId="LiveId" clId="{E19D265E-38F5-43FF-AF5F-F7382327847C}" dt="2022-04-17T20:50:30.375" v="3086" actId="1076"/>
          <ac:spMkLst>
            <pc:docMk/>
            <pc:sldMk cId="2562651435" sldId="314"/>
            <ac:spMk id="8" creationId="{EB493439-BD99-4A04-9283-42E116DF3C29}"/>
          </ac:spMkLst>
        </pc:spChg>
        <pc:spChg chg="mod">
          <ac:chgData name="Yuanxi Fu" userId="33d370e00c81564f" providerId="LiveId" clId="{E19D265E-38F5-43FF-AF5F-F7382327847C}" dt="2022-04-17T20:50:15.347" v="3083" actId="1076"/>
          <ac:spMkLst>
            <pc:docMk/>
            <pc:sldMk cId="2562651435" sldId="314"/>
            <ac:spMk id="10" creationId="{14BDCB77-056B-4609-9E75-082FD43CBC73}"/>
          </ac:spMkLst>
        </pc:spChg>
        <pc:picChg chg="mod modCrop">
          <ac:chgData name="Yuanxi Fu" userId="33d370e00c81564f" providerId="LiveId" clId="{E19D265E-38F5-43FF-AF5F-F7382327847C}" dt="2022-04-17T20:50:21.549" v="3084" actId="732"/>
          <ac:picMkLst>
            <pc:docMk/>
            <pc:sldMk cId="2562651435" sldId="314"/>
            <ac:picMk id="7" creationId="{B894924E-0241-4194-99FA-1509DAC700D1}"/>
          </ac:picMkLst>
        </pc:picChg>
        <pc:picChg chg="mod modCrop">
          <ac:chgData name="Yuanxi Fu" userId="33d370e00c81564f" providerId="LiveId" clId="{E19D265E-38F5-43FF-AF5F-F7382327847C}" dt="2022-04-17T20:50:11.323" v="3082" actId="732"/>
          <ac:picMkLst>
            <pc:docMk/>
            <pc:sldMk cId="2562651435" sldId="314"/>
            <ac:picMk id="9" creationId="{9C00901B-F59B-492E-B004-F57263CA5726}"/>
          </ac:picMkLst>
        </pc:picChg>
      </pc:sldChg>
      <pc:sldChg chg="modSp mod">
        <pc:chgData name="Yuanxi Fu" userId="33d370e00c81564f" providerId="LiveId" clId="{E19D265E-38F5-43FF-AF5F-F7382327847C}" dt="2022-04-18T01:38:07.560" v="3307" actId="20577"/>
        <pc:sldMkLst>
          <pc:docMk/>
          <pc:sldMk cId="4172099083" sldId="315"/>
        </pc:sldMkLst>
        <pc:spChg chg="mod">
          <ac:chgData name="Yuanxi Fu" userId="33d370e00c81564f" providerId="LiveId" clId="{E19D265E-38F5-43FF-AF5F-F7382327847C}" dt="2022-04-18T01:38:07.560" v="3307" actId="20577"/>
          <ac:spMkLst>
            <pc:docMk/>
            <pc:sldMk cId="4172099083" sldId="315"/>
            <ac:spMk id="6" creationId="{4CE8858A-9405-489A-BA17-B343CE52691E}"/>
          </ac:spMkLst>
        </pc:spChg>
        <pc:spChg chg="mod">
          <ac:chgData name="Yuanxi Fu" userId="33d370e00c81564f" providerId="LiveId" clId="{E19D265E-38F5-43FF-AF5F-F7382327847C}" dt="2022-04-17T20:50:51.737" v="3090" actId="1076"/>
          <ac:spMkLst>
            <pc:docMk/>
            <pc:sldMk cId="4172099083" sldId="315"/>
            <ac:spMk id="8" creationId="{09F2382B-CE1F-4A02-BBF5-D0E793828BDC}"/>
          </ac:spMkLst>
        </pc:spChg>
        <pc:spChg chg="mod">
          <ac:chgData name="Yuanxi Fu" userId="33d370e00c81564f" providerId="LiveId" clId="{E19D265E-38F5-43FF-AF5F-F7382327847C}" dt="2022-04-17T20:50:49.036" v="3089" actId="1076"/>
          <ac:spMkLst>
            <pc:docMk/>
            <pc:sldMk cId="4172099083" sldId="315"/>
            <ac:spMk id="10" creationId="{266C3483-435E-485F-9BF7-2A9BE036234B}"/>
          </ac:spMkLst>
        </pc:spChg>
        <pc:picChg chg="mod modCrop">
          <ac:chgData name="Yuanxi Fu" userId="33d370e00c81564f" providerId="LiveId" clId="{E19D265E-38F5-43FF-AF5F-F7382327847C}" dt="2022-04-17T20:50:38.565" v="3087" actId="732"/>
          <ac:picMkLst>
            <pc:docMk/>
            <pc:sldMk cId="4172099083" sldId="315"/>
            <ac:picMk id="7" creationId="{457DC95C-B352-4C0E-AF6E-5167E4D18A8E}"/>
          </ac:picMkLst>
        </pc:picChg>
        <pc:picChg chg="mod modCrop">
          <ac:chgData name="Yuanxi Fu" userId="33d370e00c81564f" providerId="LiveId" clId="{E19D265E-38F5-43FF-AF5F-F7382327847C}" dt="2022-04-17T20:50:44.757" v="3088" actId="732"/>
          <ac:picMkLst>
            <pc:docMk/>
            <pc:sldMk cId="4172099083" sldId="315"/>
            <ac:picMk id="9" creationId="{0DA9B27A-6ADB-400C-B5B7-812B00A23BB4}"/>
          </ac:picMkLst>
        </pc:picChg>
      </pc:sldChg>
      <pc:sldChg chg="addSp delSp modSp mod">
        <pc:chgData name="Yuanxi Fu" userId="33d370e00c81564f" providerId="LiveId" clId="{E19D265E-38F5-43FF-AF5F-F7382327847C}" dt="2022-04-18T01:38:30.115" v="3326" actId="20577"/>
        <pc:sldMkLst>
          <pc:docMk/>
          <pc:sldMk cId="2178079544" sldId="316"/>
        </pc:sldMkLst>
        <pc:spChg chg="mod">
          <ac:chgData name="Yuanxi Fu" userId="33d370e00c81564f" providerId="LiveId" clId="{E19D265E-38F5-43FF-AF5F-F7382327847C}" dt="2022-04-18T01:38:30.115" v="3326" actId="20577"/>
          <ac:spMkLst>
            <pc:docMk/>
            <pc:sldMk cId="2178079544" sldId="316"/>
            <ac:spMk id="5" creationId="{95650A16-C001-4187-9E32-FA3DF21B10F6}"/>
          </ac:spMkLst>
        </pc:spChg>
        <pc:spChg chg="mod">
          <ac:chgData name="Yuanxi Fu" userId="33d370e00c81564f" providerId="LiveId" clId="{E19D265E-38F5-43FF-AF5F-F7382327847C}" dt="2022-04-17T20:55:21.949" v="3109" actId="1076"/>
          <ac:spMkLst>
            <pc:docMk/>
            <pc:sldMk cId="2178079544" sldId="316"/>
            <ac:spMk id="8" creationId="{EFCEF270-5223-4332-817A-F57B11877FC9}"/>
          </ac:spMkLst>
        </pc:spChg>
        <pc:picChg chg="add mod ord modCrop">
          <ac:chgData name="Yuanxi Fu" userId="33d370e00c81564f" providerId="LiveId" clId="{E19D265E-38F5-43FF-AF5F-F7382327847C}" dt="2022-04-17T20:55:03.926" v="3106" actId="732"/>
          <ac:picMkLst>
            <pc:docMk/>
            <pc:sldMk cId="2178079544" sldId="316"/>
            <ac:picMk id="3" creationId="{891A1540-FBC6-4820-B882-7A4F49EBEE92}"/>
          </ac:picMkLst>
        </pc:picChg>
        <pc:picChg chg="add del">
          <ac:chgData name="Yuanxi Fu" userId="33d370e00c81564f" providerId="LiveId" clId="{E19D265E-38F5-43FF-AF5F-F7382327847C}" dt="2022-04-17T20:54:48.464" v="3103" actId="478"/>
          <ac:picMkLst>
            <pc:docMk/>
            <pc:sldMk cId="2178079544" sldId="316"/>
            <ac:picMk id="7" creationId="{6549E43F-11F2-4D13-AB49-6F5829B61822}"/>
          </ac:picMkLst>
        </pc:picChg>
        <pc:picChg chg="mod modCrop">
          <ac:chgData name="Yuanxi Fu" userId="33d370e00c81564f" providerId="LiveId" clId="{E19D265E-38F5-43FF-AF5F-F7382327847C}" dt="2022-04-17T20:55:15.276" v="3108" actId="1076"/>
          <ac:picMkLst>
            <pc:docMk/>
            <pc:sldMk cId="2178079544" sldId="316"/>
            <ac:picMk id="9" creationId="{7578F8CF-C0D2-42FE-A335-B5EEE9511249}"/>
          </ac:picMkLst>
        </pc:picChg>
      </pc:sldChg>
      <pc:sldChg chg="addSp delSp modSp mod">
        <pc:chgData name="Yuanxi Fu" userId="33d370e00c81564f" providerId="LiveId" clId="{E19D265E-38F5-43FF-AF5F-F7382327847C}" dt="2022-04-18T01:38:36.818" v="3337" actId="20577"/>
        <pc:sldMkLst>
          <pc:docMk/>
          <pc:sldMk cId="1140917201" sldId="317"/>
        </pc:sldMkLst>
        <pc:spChg chg="mod">
          <ac:chgData name="Yuanxi Fu" userId="33d370e00c81564f" providerId="LiveId" clId="{E19D265E-38F5-43FF-AF5F-F7382327847C}" dt="2022-04-17T21:01:55.785" v="3168" actId="1076"/>
          <ac:spMkLst>
            <pc:docMk/>
            <pc:sldMk cId="1140917201" sldId="317"/>
            <ac:spMk id="5" creationId="{DA4C2BF4-7217-46F9-A3C4-F01A09F2A74E}"/>
          </ac:spMkLst>
        </pc:spChg>
        <pc:spChg chg="mod">
          <ac:chgData name="Yuanxi Fu" userId="33d370e00c81564f" providerId="LiveId" clId="{E19D265E-38F5-43FF-AF5F-F7382327847C}" dt="2022-04-17T21:01:51.532" v="3167" actId="1076"/>
          <ac:spMkLst>
            <pc:docMk/>
            <pc:sldMk cId="1140917201" sldId="317"/>
            <ac:spMk id="7" creationId="{89CED74D-24CC-4E51-8902-7B4FEDEBEAA5}"/>
          </ac:spMkLst>
        </pc:spChg>
        <pc:spChg chg="mod">
          <ac:chgData name="Yuanxi Fu" userId="33d370e00c81564f" providerId="LiveId" clId="{E19D265E-38F5-43FF-AF5F-F7382327847C}" dt="2022-04-18T01:38:36.818" v="3337" actId="20577"/>
          <ac:spMkLst>
            <pc:docMk/>
            <pc:sldMk cId="1140917201" sldId="317"/>
            <ac:spMk id="10" creationId="{A8202EAA-5512-411A-80EF-A463C3D92B78}"/>
          </ac:spMkLst>
        </pc:spChg>
        <pc:picChg chg="add del mod">
          <ac:chgData name="Yuanxi Fu" userId="33d370e00c81564f" providerId="LiveId" clId="{E19D265E-38F5-43FF-AF5F-F7382327847C}" dt="2022-04-17T21:00:38.897" v="3150" actId="478"/>
          <ac:picMkLst>
            <pc:docMk/>
            <pc:sldMk cId="1140917201" sldId="317"/>
            <ac:picMk id="3" creationId="{A2FFA6F5-8E85-4FF8-8323-F114817E017D}"/>
          </ac:picMkLst>
        </pc:picChg>
        <pc:picChg chg="mod modCrop">
          <ac:chgData name="Yuanxi Fu" userId="33d370e00c81564f" providerId="LiveId" clId="{E19D265E-38F5-43FF-AF5F-F7382327847C}" dt="2022-04-17T21:01:11.875" v="3151" actId="732"/>
          <ac:picMkLst>
            <pc:docMk/>
            <pc:sldMk cId="1140917201" sldId="317"/>
            <ac:picMk id="4" creationId="{970C6CFE-BE76-4BB6-A708-6FF2C1C043E7}"/>
          </ac:picMkLst>
        </pc:picChg>
        <pc:picChg chg="del">
          <ac:chgData name="Yuanxi Fu" userId="33d370e00c81564f" providerId="LiveId" clId="{E19D265E-38F5-43FF-AF5F-F7382327847C}" dt="2022-04-17T21:01:15.658" v="3152" actId="478"/>
          <ac:picMkLst>
            <pc:docMk/>
            <pc:sldMk cId="1140917201" sldId="317"/>
            <ac:picMk id="6" creationId="{5B5425D5-F6C9-4D3F-8A3B-818FFAFD42CC}"/>
          </ac:picMkLst>
        </pc:picChg>
        <pc:picChg chg="add mod ord modCrop">
          <ac:chgData name="Yuanxi Fu" userId="33d370e00c81564f" providerId="LiveId" clId="{E19D265E-38F5-43FF-AF5F-F7382327847C}" dt="2022-04-17T21:01:46.941" v="3166" actId="732"/>
          <ac:picMkLst>
            <pc:docMk/>
            <pc:sldMk cId="1140917201" sldId="317"/>
            <ac:picMk id="12" creationId="{9B97C195-AE9E-4ECE-8D4D-4E75C3F6935D}"/>
          </ac:picMkLst>
        </pc:picChg>
      </pc:sldChg>
      <pc:sldChg chg="modSp mod">
        <pc:chgData name="Yuanxi Fu" userId="33d370e00c81564f" providerId="LiveId" clId="{E19D265E-38F5-43FF-AF5F-F7382327847C}" dt="2022-04-18T01:38:45.901" v="3348" actId="20577"/>
        <pc:sldMkLst>
          <pc:docMk/>
          <pc:sldMk cId="2677343810" sldId="318"/>
        </pc:sldMkLst>
        <pc:spChg chg="mod">
          <ac:chgData name="Yuanxi Fu" userId="33d370e00c81564f" providerId="LiveId" clId="{E19D265E-38F5-43FF-AF5F-F7382327847C}" dt="2022-04-18T01:38:45.901" v="3348" actId="20577"/>
          <ac:spMkLst>
            <pc:docMk/>
            <pc:sldMk cId="2677343810" sldId="318"/>
            <ac:spMk id="10" creationId="{E4A45591-89B6-4843-9A60-9C0FD8877672}"/>
          </ac:spMkLst>
        </pc:spChg>
        <pc:picChg chg="mod modCrop">
          <ac:chgData name="Yuanxi Fu" userId="33d370e00c81564f" providerId="LiveId" clId="{E19D265E-38F5-43FF-AF5F-F7382327847C}" dt="2022-04-18T01:27:34.284" v="3170" actId="732"/>
          <ac:picMkLst>
            <pc:docMk/>
            <pc:sldMk cId="2677343810" sldId="318"/>
            <ac:picMk id="4" creationId="{FB962DB3-D06D-4750-8A82-1E51F20D6A84}"/>
          </ac:picMkLst>
        </pc:picChg>
        <pc:picChg chg="mod modCrop">
          <ac:chgData name="Yuanxi Fu" userId="33d370e00c81564f" providerId="LiveId" clId="{E19D265E-38F5-43FF-AF5F-F7382327847C}" dt="2022-04-18T01:24:43.162" v="3169" actId="732"/>
          <ac:picMkLst>
            <pc:docMk/>
            <pc:sldMk cId="2677343810" sldId="318"/>
            <ac:picMk id="6" creationId="{0E4F15AB-C274-4F53-97F3-A351C34F3679}"/>
          </ac:picMkLst>
        </pc:picChg>
      </pc:sldChg>
      <pc:sldChg chg="modSp new mod">
        <pc:chgData name="Yuanxi Fu" userId="33d370e00c81564f" providerId="LiveId" clId="{E19D265E-38F5-43FF-AF5F-F7382327847C}" dt="2022-04-17T20:58:59.518" v="3145" actId="20577"/>
        <pc:sldMkLst>
          <pc:docMk/>
          <pc:sldMk cId="51141490" sldId="319"/>
        </pc:sldMkLst>
        <pc:spChg chg="mod">
          <ac:chgData name="Yuanxi Fu" userId="33d370e00c81564f" providerId="LiveId" clId="{E19D265E-38F5-43FF-AF5F-F7382327847C}" dt="2022-04-17T17:04:55.365" v="174" actId="20577"/>
          <ac:spMkLst>
            <pc:docMk/>
            <pc:sldMk cId="51141490" sldId="319"/>
            <ac:spMk id="2" creationId="{C67D63F8-060A-41BA-A850-2B99E12FA0FC}"/>
          </ac:spMkLst>
        </pc:spChg>
        <pc:spChg chg="mod">
          <ac:chgData name="Yuanxi Fu" userId="33d370e00c81564f" providerId="LiveId" clId="{E19D265E-38F5-43FF-AF5F-F7382327847C}" dt="2022-04-17T20:58:59.518" v="3145" actId="20577"/>
          <ac:spMkLst>
            <pc:docMk/>
            <pc:sldMk cId="51141490" sldId="319"/>
            <ac:spMk id="3" creationId="{E2D20B43-7E5A-419C-9F9B-FEFBE73D5FD9}"/>
          </ac:spMkLst>
        </pc:spChg>
      </pc:sldChg>
      <pc:sldChg chg="addSp modSp new mod setBg">
        <pc:chgData name="Yuanxi Fu" userId="33d370e00c81564f" providerId="LiveId" clId="{E19D265E-38F5-43FF-AF5F-F7382327847C}" dt="2022-04-17T20:28:31.428" v="2784" actId="20577"/>
        <pc:sldMkLst>
          <pc:docMk/>
          <pc:sldMk cId="3405753046" sldId="320"/>
        </pc:sldMkLst>
        <pc:spChg chg="mod">
          <ac:chgData name="Yuanxi Fu" userId="33d370e00c81564f" providerId="LiveId" clId="{E19D265E-38F5-43FF-AF5F-F7382327847C}" dt="2022-04-17T17:06:28.309" v="544" actId="20577"/>
          <ac:spMkLst>
            <pc:docMk/>
            <pc:sldMk cId="3405753046" sldId="320"/>
            <ac:spMk id="2" creationId="{6A976223-AA24-44D6-B2EC-61AF05C15B02}"/>
          </ac:spMkLst>
        </pc:spChg>
        <pc:spChg chg="mod">
          <ac:chgData name="Yuanxi Fu" userId="33d370e00c81564f" providerId="LiveId" clId="{E19D265E-38F5-43FF-AF5F-F7382327847C}" dt="2022-04-17T20:28:31.428" v="2784" actId="20577"/>
          <ac:spMkLst>
            <pc:docMk/>
            <pc:sldMk cId="3405753046" sldId="320"/>
            <ac:spMk id="3" creationId="{961244D2-CD97-4720-9D21-7C5174176C68}"/>
          </ac:spMkLst>
        </pc:spChg>
        <pc:spChg chg="add">
          <ac:chgData name="Yuanxi Fu" userId="33d370e00c81564f" providerId="LiveId" clId="{E19D265E-38F5-43FF-AF5F-F7382327847C}" dt="2022-04-17T17:06:25.856" v="538" actId="26606"/>
          <ac:spMkLst>
            <pc:docMk/>
            <pc:sldMk cId="3405753046" sldId="320"/>
            <ac:spMk id="8" creationId="{72526924-84D3-45FB-A5FE-62D8FCBF53B6}"/>
          </ac:spMkLst>
        </pc:spChg>
        <pc:spChg chg="add">
          <ac:chgData name="Yuanxi Fu" userId="33d370e00c81564f" providerId="LiveId" clId="{E19D265E-38F5-43FF-AF5F-F7382327847C}" dt="2022-04-17T17:06:25.856" v="538" actId="26606"/>
          <ac:spMkLst>
            <pc:docMk/>
            <pc:sldMk cId="3405753046" sldId="320"/>
            <ac:spMk id="10" creationId="{5C2A6256-1DD0-4E4B-A8B3-9A711B4DBE0C}"/>
          </ac:spMkLst>
        </pc:spChg>
        <pc:spChg chg="add">
          <ac:chgData name="Yuanxi Fu" userId="33d370e00c81564f" providerId="LiveId" clId="{E19D265E-38F5-43FF-AF5F-F7382327847C}" dt="2022-04-17T17:06:25.856" v="538" actId="26606"/>
          <ac:spMkLst>
            <pc:docMk/>
            <pc:sldMk cId="3405753046" sldId="320"/>
            <ac:spMk id="12" creationId="{41760540-185E-4652-BFD2-9B362EF3BC99}"/>
          </ac:spMkLst>
        </pc:spChg>
        <pc:spChg chg="add">
          <ac:chgData name="Yuanxi Fu" userId="33d370e00c81564f" providerId="LiveId" clId="{E19D265E-38F5-43FF-AF5F-F7382327847C}" dt="2022-04-17T17:06:25.856" v="538" actId="26606"/>
          <ac:spMkLst>
            <pc:docMk/>
            <pc:sldMk cId="3405753046" sldId="320"/>
            <ac:spMk id="14" creationId="{729789F4-85C1-41A0-83EB-992E22210CB9}"/>
          </ac:spMkLst>
        </pc:spChg>
        <pc:spChg chg="add">
          <ac:chgData name="Yuanxi Fu" userId="33d370e00c81564f" providerId="LiveId" clId="{E19D265E-38F5-43FF-AF5F-F7382327847C}" dt="2022-04-17T17:06:25.856" v="538" actId="26606"/>
          <ac:spMkLst>
            <pc:docMk/>
            <pc:sldMk cId="3405753046" sldId="320"/>
            <ac:spMk id="16" creationId="{9D9D367D-6DD2-4A7C-8918-0DCAC297559A}"/>
          </ac:spMkLst>
        </pc:spChg>
      </pc:sldChg>
      <pc:sldChg chg="addSp delSp modSp new del mod">
        <pc:chgData name="Yuanxi Fu" userId="33d370e00c81564f" providerId="LiveId" clId="{E19D265E-38F5-43FF-AF5F-F7382327847C}" dt="2022-04-18T01:39:24.035" v="3393" actId="47"/>
        <pc:sldMkLst>
          <pc:docMk/>
          <pc:sldMk cId="1608469579" sldId="321"/>
        </pc:sldMkLst>
        <pc:spChg chg="mod">
          <ac:chgData name="Yuanxi Fu" userId="33d370e00c81564f" providerId="LiveId" clId="{E19D265E-38F5-43FF-AF5F-F7382327847C}" dt="2022-04-17T20:41:12.469" v="2940" actId="20577"/>
          <ac:spMkLst>
            <pc:docMk/>
            <pc:sldMk cId="1608469579" sldId="321"/>
            <ac:spMk id="2" creationId="{D14D074F-6EDF-4C73-9A5C-3732D92852DA}"/>
          </ac:spMkLst>
        </pc:spChg>
        <pc:spChg chg="del">
          <ac:chgData name="Yuanxi Fu" userId="33d370e00c81564f" providerId="LiveId" clId="{E19D265E-38F5-43FF-AF5F-F7382327847C}" dt="2022-04-17T20:40:59.922" v="2926" actId="3680"/>
          <ac:spMkLst>
            <pc:docMk/>
            <pc:sldMk cId="1608469579" sldId="321"/>
            <ac:spMk id="3" creationId="{70AD71D3-DCD9-4211-9070-E4C1C1361766}"/>
          </ac:spMkLst>
        </pc:spChg>
        <pc:graphicFrameChg chg="add mod ord modGraphic">
          <ac:chgData name="Yuanxi Fu" userId="33d370e00c81564f" providerId="LiveId" clId="{E19D265E-38F5-43FF-AF5F-F7382327847C}" dt="2022-04-17T20:43:47.648" v="3059" actId="20577"/>
          <ac:graphicFrameMkLst>
            <pc:docMk/>
            <pc:sldMk cId="1608469579" sldId="321"/>
            <ac:graphicFrameMk id="4" creationId="{C9E41A10-5075-46D2-B1EC-61808EE4B946}"/>
          </ac:graphicFrameMkLst>
        </pc:graphicFrameChg>
      </pc:sldChg>
    </pc:docChg>
  </pc:docChgLst>
  <pc:docChgLst>
    <pc:chgData name="Yuanxi Fu" userId="33d370e00c81564f" providerId="LiveId" clId="{69F3DE16-1DDA-4C5F-9196-CED3210943FB}"/>
    <pc:docChg chg="undo custSel addSld delSld modSld">
      <pc:chgData name="Yuanxi Fu" userId="33d370e00c81564f" providerId="LiveId" clId="{69F3DE16-1DDA-4C5F-9196-CED3210943FB}" dt="2022-04-17T17:00:35.810" v="6668" actId="1076"/>
      <pc:docMkLst>
        <pc:docMk/>
      </pc:docMkLst>
      <pc:sldChg chg="modSp mod">
        <pc:chgData name="Yuanxi Fu" userId="33d370e00c81564f" providerId="LiveId" clId="{69F3DE16-1DDA-4C5F-9196-CED3210943FB}" dt="2022-04-17T14:56:13.621" v="108" actId="20577"/>
        <pc:sldMkLst>
          <pc:docMk/>
          <pc:sldMk cId="906686270" sldId="256"/>
        </pc:sldMkLst>
        <pc:spChg chg="mod">
          <ac:chgData name="Yuanxi Fu" userId="33d370e00c81564f" providerId="LiveId" clId="{69F3DE16-1DDA-4C5F-9196-CED3210943FB}" dt="2022-04-17T14:56:08.540" v="105" actId="20577"/>
          <ac:spMkLst>
            <pc:docMk/>
            <pc:sldMk cId="906686270" sldId="256"/>
            <ac:spMk id="2" creationId="{5BD9D8E6-71F2-F241-B8B5-0206924961D4}"/>
          </ac:spMkLst>
        </pc:spChg>
        <pc:spChg chg="mod">
          <ac:chgData name="Yuanxi Fu" userId="33d370e00c81564f" providerId="LiveId" clId="{69F3DE16-1DDA-4C5F-9196-CED3210943FB}" dt="2022-04-17T14:56:13.621" v="108" actId="20577"/>
          <ac:spMkLst>
            <pc:docMk/>
            <pc:sldMk cId="906686270" sldId="256"/>
            <ac:spMk id="3" creationId="{22D07703-AF08-904E-9CDB-4B157F97EE47}"/>
          </ac:spMkLst>
        </pc:spChg>
      </pc:sldChg>
      <pc:sldChg chg="modSp mod">
        <pc:chgData name="Yuanxi Fu" userId="33d370e00c81564f" providerId="LiveId" clId="{69F3DE16-1DDA-4C5F-9196-CED3210943FB}" dt="2022-04-17T15:06:55.297" v="403" actId="20577"/>
        <pc:sldMkLst>
          <pc:docMk/>
          <pc:sldMk cId="4162940426" sldId="257"/>
        </pc:sldMkLst>
        <pc:spChg chg="mod">
          <ac:chgData name="Yuanxi Fu" userId="33d370e00c81564f" providerId="LiveId" clId="{69F3DE16-1DDA-4C5F-9196-CED3210943FB}" dt="2022-04-17T15:06:55.297" v="403" actId="20577"/>
          <ac:spMkLst>
            <pc:docMk/>
            <pc:sldMk cId="4162940426" sldId="257"/>
            <ac:spMk id="2" creationId="{091E55F0-4AC0-2D4C-840D-AFCA94CA47FF}"/>
          </ac:spMkLst>
        </pc:spChg>
        <pc:spChg chg="mod">
          <ac:chgData name="Yuanxi Fu" userId="33d370e00c81564f" providerId="LiveId" clId="{69F3DE16-1DDA-4C5F-9196-CED3210943FB}" dt="2022-04-17T15:06:46.294" v="401" actId="20577"/>
          <ac:spMkLst>
            <pc:docMk/>
            <pc:sldMk cId="4162940426" sldId="257"/>
            <ac:spMk id="3" creationId="{BE9ED5B9-A6F1-1049-93BF-BD264C61416D}"/>
          </ac:spMkLst>
        </pc:spChg>
      </pc:sldChg>
      <pc:sldChg chg="addSp delSp modSp mod">
        <pc:chgData name="Yuanxi Fu" userId="33d370e00c81564f" providerId="LiveId" clId="{69F3DE16-1DDA-4C5F-9196-CED3210943FB}" dt="2022-04-17T15:35:39.919" v="3134" actId="20577"/>
        <pc:sldMkLst>
          <pc:docMk/>
          <pc:sldMk cId="4187387740" sldId="260"/>
        </pc:sldMkLst>
        <pc:spChg chg="mod">
          <ac:chgData name="Yuanxi Fu" userId="33d370e00c81564f" providerId="LiveId" clId="{69F3DE16-1DDA-4C5F-9196-CED3210943FB}" dt="2022-04-17T15:17:57.472" v="1143" actId="20577"/>
          <ac:spMkLst>
            <pc:docMk/>
            <pc:sldMk cId="4187387740" sldId="260"/>
            <ac:spMk id="2" creationId="{1993BC95-AEED-0A42-9589-0C6B602D2C0C}"/>
          </ac:spMkLst>
        </pc:spChg>
        <pc:spChg chg="add del mod">
          <ac:chgData name="Yuanxi Fu" userId="33d370e00c81564f" providerId="LiveId" clId="{69F3DE16-1DDA-4C5F-9196-CED3210943FB}" dt="2022-04-17T14:57:21.332" v="149" actId="478"/>
          <ac:spMkLst>
            <pc:docMk/>
            <pc:sldMk cId="4187387740" sldId="260"/>
            <ac:spMk id="5" creationId="{DB003982-995C-4173-BAAC-9993EFBDBCA3}"/>
          </ac:spMkLst>
        </pc:spChg>
        <pc:spChg chg="add del mod">
          <ac:chgData name="Yuanxi Fu" userId="33d370e00c81564f" providerId="LiveId" clId="{69F3DE16-1DDA-4C5F-9196-CED3210943FB}" dt="2022-04-17T15:10:29.473" v="430" actId="478"/>
          <ac:spMkLst>
            <pc:docMk/>
            <pc:sldMk cId="4187387740" sldId="260"/>
            <ac:spMk id="7" creationId="{81CC2FEB-D0E8-47AB-8DEE-FB0D037B945E}"/>
          </ac:spMkLst>
        </pc:spChg>
        <pc:spChg chg="del">
          <ac:chgData name="Yuanxi Fu" userId="33d370e00c81564f" providerId="LiveId" clId="{69F3DE16-1DDA-4C5F-9196-CED3210943FB}" dt="2022-04-17T14:57:19.315" v="148" actId="478"/>
          <ac:spMkLst>
            <pc:docMk/>
            <pc:sldMk cId="4187387740" sldId="260"/>
            <ac:spMk id="9" creationId="{CCF284C7-3BDA-4D18-A109-27D33CCCB9EA}"/>
          </ac:spMkLst>
        </pc:spChg>
        <pc:spChg chg="add mod">
          <ac:chgData name="Yuanxi Fu" userId="33d370e00c81564f" providerId="LiveId" clId="{69F3DE16-1DDA-4C5F-9196-CED3210943FB}" dt="2022-04-17T15:35:39.919" v="3134" actId="20577"/>
          <ac:spMkLst>
            <pc:docMk/>
            <pc:sldMk cId="4187387740" sldId="260"/>
            <ac:spMk id="15" creationId="{DC7378C2-66D5-44AD-9675-D5818AC1D1AC}"/>
          </ac:spMkLst>
        </pc:spChg>
        <pc:graphicFrameChg chg="add del mod modGraphic">
          <ac:chgData name="Yuanxi Fu" userId="33d370e00c81564f" providerId="LiveId" clId="{69F3DE16-1DDA-4C5F-9196-CED3210943FB}" dt="2022-04-17T15:10:03.497" v="423" actId="478"/>
          <ac:graphicFrameMkLst>
            <pc:docMk/>
            <pc:sldMk cId="4187387740" sldId="260"/>
            <ac:graphicFrameMk id="6" creationId="{2C8896F4-479F-45F6-A646-D5718683083F}"/>
          </ac:graphicFrameMkLst>
        </pc:graphicFrameChg>
        <pc:picChg chg="del">
          <ac:chgData name="Yuanxi Fu" userId="33d370e00c81564f" providerId="LiveId" clId="{69F3DE16-1DDA-4C5F-9196-CED3210943FB}" dt="2022-04-17T14:57:22.996" v="150" actId="478"/>
          <ac:picMkLst>
            <pc:docMk/>
            <pc:sldMk cId="4187387740" sldId="260"/>
            <ac:picMk id="3" creationId="{52102332-291C-47D5-A1C7-6147B87B72AB}"/>
          </ac:picMkLst>
        </pc:picChg>
      </pc:sldChg>
      <pc:sldChg chg="del">
        <pc:chgData name="Yuanxi Fu" userId="33d370e00c81564f" providerId="LiveId" clId="{69F3DE16-1DDA-4C5F-9196-CED3210943FB}" dt="2022-04-17T14:57:10.524" v="139" actId="47"/>
        <pc:sldMkLst>
          <pc:docMk/>
          <pc:sldMk cId="2619491231" sldId="262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141825104" sldId="263"/>
        </pc:sldMkLst>
      </pc:sldChg>
      <pc:sldChg chg="del">
        <pc:chgData name="Yuanxi Fu" userId="33d370e00c81564f" providerId="LiveId" clId="{69F3DE16-1DDA-4C5F-9196-CED3210943FB}" dt="2022-04-17T14:57:03.171" v="138" actId="47"/>
        <pc:sldMkLst>
          <pc:docMk/>
          <pc:sldMk cId="2685653526" sldId="264"/>
        </pc:sldMkLst>
      </pc:sldChg>
      <pc:sldChg chg="del">
        <pc:chgData name="Yuanxi Fu" userId="33d370e00c81564f" providerId="LiveId" clId="{69F3DE16-1DDA-4C5F-9196-CED3210943FB}" dt="2022-04-17T14:57:03.171" v="138" actId="47"/>
        <pc:sldMkLst>
          <pc:docMk/>
          <pc:sldMk cId="4280233975" sldId="266"/>
        </pc:sldMkLst>
      </pc:sldChg>
      <pc:sldChg chg="del">
        <pc:chgData name="Yuanxi Fu" userId="33d370e00c81564f" providerId="LiveId" clId="{69F3DE16-1DDA-4C5F-9196-CED3210943FB}" dt="2022-04-17T14:57:03.171" v="138" actId="47"/>
        <pc:sldMkLst>
          <pc:docMk/>
          <pc:sldMk cId="791622516" sldId="267"/>
        </pc:sldMkLst>
      </pc:sldChg>
      <pc:sldChg chg="del">
        <pc:chgData name="Yuanxi Fu" userId="33d370e00c81564f" providerId="LiveId" clId="{69F3DE16-1DDA-4C5F-9196-CED3210943FB}" dt="2022-04-17T14:57:10.524" v="139" actId="47"/>
        <pc:sldMkLst>
          <pc:docMk/>
          <pc:sldMk cId="3071565165" sldId="268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951096801" sldId="269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63840143" sldId="270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23838508" sldId="271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4091835993" sldId="272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187951559" sldId="274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176326646" sldId="275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2828733541" sldId="276"/>
        </pc:sldMkLst>
      </pc:sldChg>
      <pc:sldChg chg="del">
        <pc:chgData name="Yuanxi Fu" userId="33d370e00c81564f" providerId="LiveId" clId="{69F3DE16-1DDA-4C5F-9196-CED3210943FB}" dt="2022-04-17T14:57:10.524" v="139" actId="47"/>
        <pc:sldMkLst>
          <pc:docMk/>
          <pc:sldMk cId="3227616397" sldId="277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420678964" sldId="279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2039052932" sldId="280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28119862" sldId="281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654111587" sldId="283"/>
        </pc:sldMkLst>
      </pc:sldChg>
      <pc:sldChg chg="addSp delSp modSp mod setBg addAnim delAnim">
        <pc:chgData name="Yuanxi Fu" userId="33d370e00c81564f" providerId="LiveId" clId="{69F3DE16-1DDA-4C5F-9196-CED3210943FB}" dt="2022-04-17T16:41:54.978" v="6214" actId="26606"/>
        <pc:sldMkLst>
          <pc:docMk/>
          <pc:sldMk cId="3728516572" sldId="287"/>
        </pc:sldMkLst>
        <pc:spChg chg="mod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2" creationId="{FFC36096-4E31-4C15-A43D-5D94E232C7A1}"/>
          </ac:spMkLst>
        </pc:spChg>
        <pc:spChg chg="mod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3" creationId="{C56E094B-63C7-4EF7-BED3-885D690349BF}"/>
          </ac:spMkLst>
        </pc:spChg>
        <pc:spChg chg="add del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8" creationId="{72526924-84D3-45FB-A5FE-62D8FCBF53B6}"/>
          </ac:spMkLst>
        </pc:spChg>
        <pc:spChg chg="add del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10" creationId="{5C2A6256-1DD0-4E4B-A8B3-9A711B4DBE0C}"/>
          </ac:spMkLst>
        </pc:spChg>
        <pc:spChg chg="add del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12" creationId="{41760540-185E-4652-BFD2-9B362EF3BC99}"/>
          </ac:spMkLst>
        </pc:spChg>
        <pc:spChg chg="add del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14" creationId="{729789F4-85C1-41A0-83EB-992E22210CB9}"/>
          </ac:spMkLst>
        </pc:spChg>
        <pc:spChg chg="add del">
          <ac:chgData name="Yuanxi Fu" userId="33d370e00c81564f" providerId="LiveId" clId="{69F3DE16-1DDA-4C5F-9196-CED3210943FB}" dt="2022-04-17T16:41:54.978" v="6214" actId="26606"/>
          <ac:spMkLst>
            <pc:docMk/>
            <pc:sldMk cId="3728516572" sldId="287"/>
            <ac:spMk id="16" creationId="{9D9D367D-6DD2-4A7C-8918-0DCAC297559A}"/>
          </ac:spMkLst>
        </pc:spChg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246244339" sldId="291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601946482" sldId="293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788531219" sldId="294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843267153" sldId="295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900833152" sldId="296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943340919" sldId="297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4268785024" sldId="298"/>
        </pc:sldMkLst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3671975481" sldId="300"/>
        </pc:sldMkLst>
      </pc:sldChg>
      <pc:sldChg chg="addSp modSp new mod setBg">
        <pc:chgData name="Yuanxi Fu" userId="33d370e00c81564f" providerId="LiveId" clId="{69F3DE16-1DDA-4C5F-9196-CED3210943FB}" dt="2022-04-17T16:21:14.240" v="5947" actId="20577"/>
        <pc:sldMkLst>
          <pc:docMk/>
          <pc:sldMk cId="136926257" sldId="304"/>
        </pc:sldMkLst>
        <pc:spChg chg="mod">
          <ac:chgData name="Yuanxi Fu" userId="33d370e00c81564f" providerId="LiveId" clId="{69F3DE16-1DDA-4C5F-9196-CED3210943FB}" dt="2022-04-17T16:21:14.240" v="5947" actId="20577"/>
          <ac:spMkLst>
            <pc:docMk/>
            <pc:sldMk cId="136926257" sldId="304"/>
            <ac:spMk id="2" creationId="{A70289C3-FECF-4C85-B76D-393322511ABE}"/>
          </ac:spMkLst>
        </pc:spChg>
        <pc:spChg chg="mod">
          <ac:chgData name="Yuanxi Fu" userId="33d370e00c81564f" providerId="LiveId" clId="{69F3DE16-1DDA-4C5F-9196-CED3210943FB}" dt="2022-04-17T16:10:26.339" v="5207" actId="113"/>
          <ac:spMkLst>
            <pc:docMk/>
            <pc:sldMk cId="136926257" sldId="304"/>
            <ac:spMk id="3" creationId="{FE358454-649D-4B9D-99B1-F5C459E6F6AB}"/>
          </ac:spMkLst>
        </pc:spChg>
        <pc:spChg chg="add mod">
          <ac:chgData name="Yuanxi Fu" userId="33d370e00c81564f" providerId="LiveId" clId="{69F3DE16-1DDA-4C5F-9196-CED3210943FB}" dt="2022-04-17T15:56:45.698" v="4516" actId="20577"/>
          <ac:spMkLst>
            <pc:docMk/>
            <pc:sldMk cId="136926257" sldId="304"/>
            <ac:spMk id="6" creationId="{3F88F189-8237-400E-959C-7B758EEB4D01}"/>
          </ac:spMkLst>
        </pc:spChg>
        <pc:spChg chg="add">
          <ac:chgData name="Yuanxi Fu" userId="33d370e00c81564f" providerId="LiveId" clId="{69F3DE16-1DDA-4C5F-9196-CED3210943FB}" dt="2022-04-17T14:57:51.003" v="153" actId="26606"/>
          <ac:spMkLst>
            <pc:docMk/>
            <pc:sldMk cId="136926257" sldId="304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4:57:51.003" v="153" actId="26606"/>
          <ac:spMkLst>
            <pc:docMk/>
            <pc:sldMk cId="136926257" sldId="304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4:57:51.003" v="153" actId="26606"/>
          <ac:spMkLst>
            <pc:docMk/>
            <pc:sldMk cId="136926257" sldId="304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4:57:51.003" v="153" actId="26606"/>
          <ac:spMkLst>
            <pc:docMk/>
            <pc:sldMk cId="136926257" sldId="304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4:57:51.003" v="153" actId="26606"/>
          <ac:spMkLst>
            <pc:docMk/>
            <pc:sldMk cId="136926257" sldId="304"/>
            <ac:spMk id="16" creationId="{9D9D367D-6DD2-4A7C-8918-0DCAC297559A}"/>
          </ac:spMkLst>
        </pc:spChg>
        <pc:picChg chg="add mod">
          <ac:chgData name="Yuanxi Fu" userId="33d370e00c81564f" providerId="LiveId" clId="{69F3DE16-1DDA-4C5F-9196-CED3210943FB}" dt="2022-04-17T15:56:29.647" v="4496" actId="1076"/>
          <ac:picMkLst>
            <pc:docMk/>
            <pc:sldMk cId="136926257" sldId="304"/>
            <ac:picMk id="5" creationId="{E7641774-CF0B-4783-8185-23E68767C0EA}"/>
          </ac:picMkLst>
        </pc:picChg>
      </pc:sldChg>
      <pc:sldChg chg="addSp modSp new mod setBg">
        <pc:chgData name="Yuanxi Fu" userId="33d370e00c81564f" providerId="LiveId" clId="{69F3DE16-1DDA-4C5F-9196-CED3210943FB}" dt="2022-04-17T16:19:54.345" v="5885" actId="20577"/>
        <pc:sldMkLst>
          <pc:docMk/>
          <pc:sldMk cId="775223000" sldId="305"/>
        </pc:sldMkLst>
        <pc:spChg chg="mod">
          <ac:chgData name="Yuanxi Fu" userId="33d370e00c81564f" providerId="LiveId" clId="{69F3DE16-1DDA-4C5F-9196-CED3210943FB}" dt="2022-04-17T14:58:24.797" v="207" actId="20577"/>
          <ac:spMkLst>
            <pc:docMk/>
            <pc:sldMk cId="775223000" sldId="305"/>
            <ac:spMk id="2" creationId="{E83CFA7D-5036-4670-8C1F-35639174E60F}"/>
          </ac:spMkLst>
        </pc:spChg>
        <pc:spChg chg="mod">
          <ac:chgData name="Yuanxi Fu" userId="33d370e00c81564f" providerId="LiveId" clId="{69F3DE16-1DDA-4C5F-9196-CED3210943FB}" dt="2022-04-17T16:19:54.345" v="5885" actId="20577"/>
          <ac:spMkLst>
            <pc:docMk/>
            <pc:sldMk cId="775223000" sldId="305"/>
            <ac:spMk id="3" creationId="{CADB5C58-3B25-42BC-945C-9411172C500E}"/>
          </ac:spMkLst>
        </pc:spChg>
        <pc:spChg chg="add">
          <ac:chgData name="Yuanxi Fu" userId="33d370e00c81564f" providerId="LiveId" clId="{69F3DE16-1DDA-4C5F-9196-CED3210943FB}" dt="2022-04-17T14:58:22.925" v="203" actId="26606"/>
          <ac:spMkLst>
            <pc:docMk/>
            <pc:sldMk cId="775223000" sldId="305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4:58:22.925" v="203" actId="26606"/>
          <ac:spMkLst>
            <pc:docMk/>
            <pc:sldMk cId="775223000" sldId="305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4:58:22.925" v="203" actId="26606"/>
          <ac:spMkLst>
            <pc:docMk/>
            <pc:sldMk cId="775223000" sldId="305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4:58:22.925" v="203" actId="26606"/>
          <ac:spMkLst>
            <pc:docMk/>
            <pc:sldMk cId="775223000" sldId="305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4:58:22.925" v="203" actId="26606"/>
          <ac:spMkLst>
            <pc:docMk/>
            <pc:sldMk cId="775223000" sldId="305"/>
            <ac:spMk id="16" creationId="{9D9D367D-6DD2-4A7C-8918-0DCAC297559A}"/>
          </ac:spMkLst>
        </pc:spChg>
      </pc:sldChg>
      <pc:sldChg chg="addSp delSp modSp new mod setBg">
        <pc:chgData name="Yuanxi Fu" userId="33d370e00c81564f" providerId="LiveId" clId="{69F3DE16-1DDA-4C5F-9196-CED3210943FB}" dt="2022-04-17T16:40:48.878" v="6188" actId="171"/>
        <pc:sldMkLst>
          <pc:docMk/>
          <pc:sldMk cId="958019272" sldId="306"/>
        </pc:sldMkLst>
        <pc:spChg chg="mod">
          <ac:chgData name="Yuanxi Fu" userId="33d370e00c81564f" providerId="LiveId" clId="{69F3DE16-1DDA-4C5F-9196-CED3210943FB}" dt="2022-04-17T16:21:35.822" v="5980" actId="20577"/>
          <ac:spMkLst>
            <pc:docMk/>
            <pc:sldMk cId="958019272" sldId="306"/>
            <ac:spMk id="2" creationId="{03A67ECC-3894-4AC1-862A-B4D68B130493}"/>
          </ac:spMkLst>
        </pc:spChg>
        <pc:spChg chg="del mod">
          <ac:chgData name="Yuanxi Fu" userId="33d370e00c81564f" providerId="LiveId" clId="{69F3DE16-1DDA-4C5F-9196-CED3210943FB}" dt="2022-04-17T16:21:24.774" v="5949" actId="478"/>
          <ac:spMkLst>
            <pc:docMk/>
            <pc:sldMk cId="958019272" sldId="306"/>
            <ac:spMk id="3" creationId="{18EF06E0-FD0D-4603-9835-64455CBB5212}"/>
          </ac:spMkLst>
        </pc:spChg>
        <pc:spChg chg="add mod">
          <ac:chgData name="Yuanxi Fu" userId="33d370e00c81564f" providerId="LiveId" clId="{69F3DE16-1DDA-4C5F-9196-CED3210943FB}" dt="2022-04-17T16:24:50.161" v="6044" actId="1076"/>
          <ac:spMkLst>
            <pc:docMk/>
            <pc:sldMk cId="958019272" sldId="306"/>
            <ac:spMk id="4" creationId="{CA90A76E-4E8F-4063-B204-DD50B6B19859}"/>
          </ac:spMkLst>
        </pc:spChg>
        <pc:spChg chg="add">
          <ac:chgData name="Yuanxi Fu" userId="33d370e00c81564f" providerId="LiveId" clId="{69F3DE16-1DDA-4C5F-9196-CED3210943FB}" dt="2022-04-17T15:20:35.460" v="1270" actId="26606"/>
          <ac:spMkLst>
            <pc:docMk/>
            <pc:sldMk cId="958019272" sldId="306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5:20:35.460" v="1270" actId="26606"/>
          <ac:spMkLst>
            <pc:docMk/>
            <pc:sldMk cId="958019272" sldId="306"/>
            <ac:spMk id="10" creationId="{5C2A6256-1DD0-4E4B-A8B3-9A711B4DBE0C}"/>
          </ac:spMkLst>
        </pc:spChg>
        <pc:spChg chg="add mod ord">
          <ac:chgData name="Yuanxi Fu" userId="33d370e00c81564f" providerId="LiveId" clId="{69F3DE16-1DDA-4C5F-9196-CED3210943FB}" dt="2022-04-17T16:25:53.501" v="6090" actId="171"/>
          <ac:spMkLst>
            <pc:docMk/>
            <pc:sldMk cId="958019272" sldId="306"/>
            <ac:spMk id="11" creationId="{03C2383B-4D23-4DBE-B3AD-3E2DCAE90AFC}"/>
          </ac:spMkLst>
        </pc:spChg>
        <pc:spChg chg="add">
          <ac:chgData name="Yuanxi Fu" userId="33d370e00c81564f" providerId="LiveId" clId="{69F3DE16-1DDA-4C5F-9196-CED3210943FB}" dt="2022-04-17T15:20:35.460" v="1270" actId="26606"/>
          <ac:spMkLst>
            <pc:docMk/>
            <pc:sldMk cId="958019272" sldId="306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5:20:35.460" v="1270" actId="26606"/>
          <ac:spMkLst>
            <pc:docMk/>
            <pc:sldMk cId="958019272" sldId="306"/>
            <ac:spMk id="14" creationId="{729789F4-85C1-41A0-83EB-992E22210CB9}"/>
          </ac:spMkLst>
        </pc:spChg>
        <pc:spChg chg="add mod">
          <ac:chgData name="Yuanxi Fu" userId="33d370e00c81564f" providerId="LiveId" clId="{69F3DE16-1DDA-4C5F-9196-CED3210943FB}" dt="2022-04-17T16:24:02.928" v="6007" actId="164"/>
          <ac:spMkLst>
            <pc:docMk/>
            <pc:sldMk cId="958019272" sldId="306"/>
            <ac:spMk id="15" creationId="{7305668F-1DE7-43FA-AEEE-1393BF125B24}"/>
          </ac:spMkLst>
        </pc:spChg>
        <pc:spChg chg="add">
          <ac:chgData name="Yuanxi Fu" userId="33d370e00c81564f" providerId="LiveId" clId="{69F3DE16-1DDA-4C5F-9196-CED3210943FB}" dt="2022-04-17T15:20:35.460" v="1270" actId="26606"/>
          <ac:spMkLst>
            <pc:docMk/>
            <pc:sldMk cId="958019272" sldId="306"/>
            <ac:spMk id="16" creationId="{9D9D367D-6DD2-4A7C-8918-0DCAC297559A}"/>
          </ac:spMkLst>
        </pc:spChg>
        <pc:spChg chg="add mod">
          <ac:chgData name="Yuanxi Fu" userId="33d370e00c81564f" providerId="LiveId" clId="{69F3DE16-1DDA-4C5F-9196-CED3210943FB}" dt="2022-04-17T16:25:01.346" v="6054" actId="164"/>
          <ac:spMkLst>
            <pc:docMk/>
            <pc:sldMk cId="958019272" sldId="306"/>
            <ac:spMk id="18" creationId="{2C019B76-C521-4ABE-BCB3-B4D7E1158424}"/>
          </ac:spMkLst>
        </pc:spChg>
        <pc:spChg chg="add del mod">
          <ac:chgData name="Yuanxi Fu" userId="33d370e00c81564f" providerId="LiveId" clId="{69F3DE16-1DDA-4C5F-9196-CED3210943FB}" dt="2022-04-17T16:26:06.738" v="6093" actId="478"/>
          <ac:spMkLst>
            <pc:docMk/>
            <pc:sldMk cId="958019272" sldId="306"/>
            <ac:spMk id="19" creationId="{7637E5AA-2B69-424D-83B9-C0E815E7D856}"/>
          </ac:spMkLst>
        </pc:spChg>
        <pc:spChg chg="add mod topLvl">
          <ac:chgData name="Yuanxi Fu" userId="33d370e00c81564f" providerId="LiveId" clId="{69F3DE16-1DDA-4C5F-9196-CED3210943FB}" dt="2022-04-17T16:38:40.092" v="6171" actId="1037"/>
          <ac:spMkLst>
            <pc:docMk/>
            <pc:sldMk cId="958019272" sldId="306"/>
            <ac:spMk id="21" creationId="{B7DD9DF3-722B-42D1-8969-3EE31D10A71C}"/>
          </ac:spMkLst>
        </pc:spChg>
        <pc:spChg chg="add mod topLvl">
          <ac:chgData name="Yuanxi Fu" userId="33d370e00c81564f" providerId="LiveId" clId="{69F3DE16-1DDA-4C5F-9196-CED3210943FB}" dt="2022-04-17T16:40:34.091" v="6183" actId="164"/>
          <ac:spMkLst>
            <pc:docMk/>
            <pc:sldMk cId="958019272" sldId="306"/>
            <ac:spMk id="24" creationId="{8BBFADC7-5058-4506-935B-EEBB76576B63}"/>
          </ac:spMkLst>
        </pc:spChg>
        <pc:spChg chg="add mod">
          <ac:chgData name="Yuanxi Fu" userId="33d370e00c81564f" providerId="LiveId" clId="{69F3DE16-1DDA-4C5F-9196-CED3210943FB}" dt="2022-04-17T16:36:41.880" v="6142" actId="164"/>
          <ac:spMkLst>
            <pc:docMk/>
            <pc:sldMk cId="958019272" sldId="306"/>
            <ac:spMk id="27" creationId="{E51CDCC6-DDD6-455A-881E-EDBCCBF8C28F}"/>
          </ac:spMkLst>
        </pc:spChg>
        <pc:spChg chg="add mod ord">
          <ac:chgData name="Yuanxi Fu" userId="33d370e00c81564f" providerId="LiveId" clId="{69F3DE16-1DDA-4C5F-9196-CED3210943FB}" dt="2022-04-17T16:40:48.878" v="6188" actId="171"/>
          <ac:spMkLst>
            <pc:docMk/>
            <pc:sldMk cId="958019272" sldId="306"/>
            <ac:spMk id="37" creationId="{5386CC0F-7EB7-49FE-B1FC-A878A2E3255F}"/>
          </ac:spMkLst>
        </pc:spChg>
        <pc:grpChg chg="add mod">
          <ac:chgData name="Yuanxi Fu" userId="33d370e00c81564f" providerId="LiveId" clId="{69F3DE16-1DDA-4C5F-9196-CED3210943FB}" dt="2022-04-17T16:25:10.925" v="6082" actId="1035"/>
          <ac:grpSpMkLst>
            <pc:docMk/>
            <pc:sldMk cId="958019272" sldId="306"/>
            <ac:grpSpMk id="5" creationId="{0914AA2C-F498-4087-A7DC-79D964E273E1}"/>
          </ac:grpSpMkLst>
        </pc:grpChg>
        <pc:grpChg chg="add mod">
          <ac:chgData name="Yuanxi Fu" userId="33d370e00c81564f" providerId="LiveId" clId="{69F3DE16-1DDA-4C5F-9196-CED3210943FB}" dt="2022-04-17T16:25:07.681" v="6068" actId="1035"/>
          <ac:grpSpMkLst>
            <pc:docMk/>
            <pc:sldMk cId="958019272" sldId="306"/>
            <ac:grpSpMk id="6" creationId="{B97C7F91-B745-4F43-B617-7C17D447DC9D}"/>
          </ac:grpSpMkLst>
        </pc:grpChg>
        <pc:grpChg chg="add mod">
          <ac:chgData name="Yuanxi Fu" userId="33d370e00c81564f" providerId="LiveId" clId="{69F3DE16-1DDA-4C5F-9196-CED3210943FB}" dt="2022-04-17T16:25:01.346" v="6054" actId="164"/>
          <ac:grpSpMkLst>
            <pc:docMk/>
            <pc:sldMk cId="958019272" sldId="306"/>
            <ac:grpSpMk id="7" creationId="{4C8EE1B5-E01A-40A6-8076-ED0DCBF01FB7}"/>
          </ac:grpSpMkLst>
        </pc:grpChg>
        <pc:grpChg chg="add del mod">
          <ac:chgData name="Yuanxi Fu" userId="33d370e00c81564f" providerId="LiveId" clId="{69F3DE16-1DDA-4C5F-9196-CED3210943FB}" dt="2022-04-17T16:38:18.842" v="6143" actId="478"/>
          <ac:grpSpMkLst>
            <pc:docMk/>
            <pc:sldMk cId="958019272" sldId="306"/>
            <ac:grpSpMk id="22" creationId="{2F582128-54B2-4C23-9444-BD250BB7F815}"/>
          </ac:grpSpMkLst>
        </pc:grpChg>
        <pc:grpChg chg="add del mod">
          <ac:chgData name="Yuanxi Fu" userId="33d370e00c81564f" providerId="LiveId" clId="{69F3DE16-1DDA-4C5F-9196-CED3210943FB}" dt="2022-04-17T16:38:46.995" v="6172" actId="478"/>
          <ac:grpSpMkLst>
            <pc:docMk/>
            <pc:sldMk cId="958019272" sldId="306"/>
            <ac:grpSpMk id="25" creationId="{7493813F-A291-49C8-AE84-85090E11C4D7}"/>
          </ac:grpSpMkLst>
        </pc:grpChg>
        <pc:grpChg chg="add mod">
          <ac:chgData name="Yuanxi Fu" userId="33d370e00c81564f" providerId="LiveId" clId="{69F3DE16-1DDA-4C5F-9196-CED3210943FB}" dt="2022-04-17T16:36:41.880" v="6142" actId="164"/>
          <ac:grpSpMkLst>
            <pc:docMk/>
            <pc:sldMk cId="958019272" sldId="306"/>
            <ac:grpSpMk id="30" creationId="{037CE147-89F4-493B-9A35-5EEA7E713445}"/>
          </ac:grpSpMkLst>
        </pc:grpChg>
        <pc:grpChg chg="add mod">
          <ac:chgData name="Yuanxi Fu" userId="33d370e00c81564f" providerId="LiveId" clId="{69F3DE16-1DDA-4C5F-9196-CED3210943FB}" dt="2022-04-17T16:38:35.676" v="6154" actId="164"/>
          <ac:grpSpMkLst>
            <pc:docMk/>
            <pc:sldMk cId="958019272" sldId="306"/>
            <ac:grpSpMk id="33" creationId="{CBF1F26A-6CAD-49CC-8D6E-F09A38C2299D}"/>
          </ac:grpSpMkLst>
        </pc:grpChg>
        <pc:grpChg chg="add mod">
          <ac:chgData name="Yuanxi Fu" userId="33d370e00c81564f" providerId="LiveId" clId="{69F3DE16-1DDA-4C5F-9196-CED3210943FB}" dt="2022-04-17T16:40:34.091" v="6183" actId="164"/>
          <ac:grpSpMkLst>
            <pc:docMk/>
            <pc:sldMk cId="958019272" sldId="306"/>
            <ac:grpSpMk id="36" creationId="{BD49F1B7-3111-4F42-A8D2-8D6DC1A66A43}"/>
          </ac:grpSpMkLst>
        </pc:grpChg>
        <pc:picChg chg="add mod">
          <ac:chgData name="Yuanxi Fu" userId="33d370e00c81564f" providerId="LiveId" clId="{69F3DE16-1DDA-4C5F-9196-CED3210943FB}" dt="2022-04-17T16:23:21.497" v="6000" actId="164"/>
          <ac:picMkLst>
            <pc:docMk/>
            <pc:sldMk cId="958019272" sldId="306"/>
            <ac:picMk id="9" creationId="{BA0E560B-38C8-4C1A-9311-E3812727B72C}"/>
          </ac:picMkLst>
        </pc:picChg>
        <pc:picChg chg="add mod">
          <ac:chgData name="Yuanxi Fu" userId="33d370e00c81564f" providerId="LiveId" clId="{69F3DE16-1DDA-4C5F-9196-CED3210943FB}" dt="2022-04-17T16:24:02.928" v="6007" actId="164"/>
          <ac:picMkLst>
            <pc:docMk/>
            <pc:sldMk cId="958019272" sldId="306"/>
            <ac:picMk id="13" creationId="{D5545BEA-E467-41E6-9DD1-01E56D33E3EA}"/>
          </ac:picMkLst>
        </pc:picChg>
        <pc:picChg chg="add mod">
          <ac:chgData name="Yuanxi Fu" userId="33d370e00c81564f" providerId="LiveId" clId="{69F3DE16-1DDA-4C5F-9196-CED3210943FB}" dt="2022-04-17T16:25:01.346" v="6054" actId="164"/>
          <ac:picMkLst>
            <pc:docMk/>
            <pc:sldMk cId="958019272" sldId="306"/>
            <ac:picMk id="17" creationId="{CA6C5AA9-4EA8-4D9C-BEB9-C94AC3A15081}"/>
          </ac:picMkLst>
        </pc:picChg>
        <pc:picChg chg="add del mod topLvl">
          <ac:chgData name="Yuanxi Fu" userId="33d370e00c81564f" providerId="LiveId" clId="{69F3DE16-1DDA-4C5F-9196-CED3210943FB}" dt="2022-04-17T16:38:18.842" v="6143" actId="478"/>
          <ac:picMkLst>
            <pc:docMk/>
            <pc:sldMk cId="958019272" sldId="306"/>
            <ac:picMk id="20" creationId="{80746453-0747-4A09-9465-35051CED65D0}"/>
          </ac:picMkLst>
        </pc:picChg>
        <pc:picChg chg="add del mod topLvl">
          <ac:chgData name="Yuanxi Fu" userId="33d370e00c81564f" providerId="LiveId" clId="{69F3DE16-1DDA-4C5F-9196-CED3210943FB}" dt="2022-04-17T16:38:46.995" v="6172" actId="478"/>
          <ac:picMkLst>
            <pc:docMk/>
            <pc:sldMk cId="958019272" sldId="306"/>
            <ac:picMk id="23" creationId="{625E5B5B-A35F-47EC-BB3D-FBCD3B7633A4}"/>
          </ac:picMkLst>
        </pc:picChg>
        <pc:picChg chg="add del mod">
          <ac:chgData name="Yuanxi Fu" userId="33d370e00c81564f" providerId="LiveId" clId="{69F3DE16-1DDA-4C5F-9196-CED3210943FB}" dt="2022-04-17T16:36:03.841" v="6126" actId="478"/>
          <ac:picMkLst>
            <pc:docMk/>
            <pc:sldMk cId="958019272" sldId="306"/>
            <ac:picMk id="26" creationId="{60ECE89A-1E98-4AFC-ACFE-F86F65978298}"/>
          </ac:picMkLst>
        </pc:picChg>
        <pc:picChg chg="add mod">
          <ac:chgData name="Yuanxi Fu" userId="33d370e00c81564f" providerId="LiveId" clId="{69F3DE16-1DDA-4C5F-9196-CED3210943FB}" dt="2022-04-17T16:36:41.880" v="6142" actId="164"/>
          <ac:picMkLst>
            <pc:docMk/>
            <pc:sldMk cId="958019272" sldId="306"/>
            <ac:picMk id="29" creationId="{2002024B-05DE-4386-951B-48B904283BEE}"/>
          </ac:picMkLst>
        </pc:picChg>
        <pc:picChg chg="add mod">
          <ac:chgData name="Yuanxi Fu" userId="33d370e00c81564f" providerId="LiveId" clId="{69F3DE16-1DDA-4C5F-9196-CED3210943FB}" dt="2022-04-17T16:38:35.676" v="6154" actId="164"/>
          <ac:picMkLst>
            <pc:docMk/>
            <pc:sldMk cId="958019272" sldId="306"/>
            <ac:picMk id="32" creationId="{25ACBDC2-051D-47E5-9D46-3428FDD7E71F}"/>
          </ac:picMkLst>
        </pc:picChg>
        <pc:picChg chg="add mod">
          <ac:chgData name="Yuanxi Fu" userId="33d370e00c81564f" providerId="LiveId" clId="{69F3DE16-1DDA-4C5F-9196-CED3210943FB}" dt="2022-04-17T16:40:34.091" v="6183" actId="164"/>
          <ac:picMkLst>
            <pc:docMk/>
            <pc:sldMk cId="958019272" sldId="306"/>
            <ac:picMk id="35" creationId="{8302C95E-04C7-45D2-A742-FAC1A6F57ED1}"/>
          </ac:picMkLst>
        </pc:picChg>
      </pc:sldChg>
      <pc:sldChg chg="del">
        <pc:chgData name="Yuanxi Fu" userId="33d370e00c81564f" providerId="LiveId" clId="{69F3DE16-1DDA-4C5F-9196-CED3210943FB}" dt="2022-04-17T14:57:37.456" v="151" actId="47"/>
        <pc:sldMkLst>
          <pc:docMk/>
          <pc:sldMk cId="1900316731" sldId="306"/>
        </pc:sldMkLst>
      </pc:sldChg>
      <pc:sldChg chg="addSp modSp new mod setBg">
        <pc:chgData name="Yuanxi Fu" userId="33d370e00c81564f" providerId="LiveId" clId="{69F3DE16-1DDA-4C5F-9196-CED3210943FB}" dt="2022-04-17T15:58:02.807" v="4592" actId="20577"/>
        <pc:sldMkLst>
          <pc:docMk/>
          <pc:sldMk cId="3658629320" sldId="307"/>
        </pc:sldMkLst>
        <pc:spChg chg="mod">
          <ac:chgData name="Yuanxi Fu" userId="33d370e00c81564f" providerId="LiveId" clId="{69F3DE16-1DDA-4C5F-9196-CED3210943FB}" dt="2022-04-17T15:57:56.642" v="4591" actId="20577"/>
          <ac:spMkLst>
            <pc:docMk/>
            <pc:sldMk cId="3658629320" sldId="307"/>
            <ac:spMk id="2" creationId="{09A3BD90-D635-448B-9F6E-AC9CF2CE1C27}"/>
          </ac:spMkLst>
        </pc:spChg>
        <pc:spChg chg="mod">
          <ac:chgData name="Yuanxi Fu" userId="33d370e00c81564f" providerId="LiveId" clId="{69F3DE16-1DDA-4C5F-9196-CED3210943FB}" dt="2022-04-17T15:58:02.807" v="4592" actId="20577"/>
          <ac:spMkLst>
            <pc:docMk/>
            <pc:sldMk cId="3658629320" sldId="307"/>
            <ac:spMk id="3" creationId="{867CF91A-94FB-41C9-A9A7-9056D49007FE}"/>
          </ac:spMkLst>
        </pc:spChg>
        <pc:spChg chg="add">
          <ac:chgData name="Yuanxi Fu" userId="33d370e00c81564f" providerId="LiveId" clId="{69F3DE16-1DDA-4C5F-9196-CED3210943FB}" dt="2022-04-17T15:23:37.336" v="1626" actId="26606"/>
          <ac:spMkLst>
            <pc:docMk/>
            <pc:sldMk cId="3658629320" sldId="307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5:23:37.336" v="1626" actId="26606"/>
          <ac:spMkLst>
            <pc:docMk/>
            <pc:sldMk cId="3658629320" sldId="307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5:23:37.336" v="1626" actId="26606"/>
          <ac:spMkLst>
            <pc:docMk/>
            <pc:sldMk cId="3658629320" sldId="307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5:23:37.336" v="1626" actId="26606"/>
          <ac:spMkLst>
            <pc:docMk/>
            <pc:sldMk cId="3658629320" sldId="307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5:23:37.336" v="1626" actId="26606"/>
          <ac:spMkLst>
            <pc:docMk/>
            <pc:sldMk cId="3658629320" sldId="307"/>
            <ac:spMk id="16" creationId="{9D9D367D-6DD2-4A7C-8918-0DCAC297559A}"/>
          </ac:spMkLst>
        </pc:spChg>
      </pc:sldChg>
      <pc:sldChg chg="new del">
        <pc:chgData name="Yuanxi Fu" userId="33d370e00c81564f" providerId="LiveId" clId="{69F3DE16-1DDA-4C5F-9196-CED3210943FB}" dt="2022-04-17T15:23:58.295" v="1637" actId="47"/>
        <pc:sldMkLst>
          <pc:docMk/>
          <pc:sldMk cId="742537166" sldId="308"/>
        </pc:sldMkLst>
      </pc:sldChg>
      <pc:sldChg chg="addSp modSp new mod setBg">
        <pc:chgData name="Yuanxi Fu" userId="33d370e00c81564f" providerId="LiveId" clId="{69F3DE16-1DDA-4C5F-9196-CED3210943FB}" dt="2022-04-17T15:43:59.254" v="3738" actId="20577"/>
        <pc:sldMkLst>
          <pc:docMk/>
          <pc:sldMk cId="2473569063" sldId="308"/>
        </pc:sldMkLst>
        <pc:spChg chg="mod">
          <ac:chgData name="Yuanxi Fu" userId="33d370e00c81564f" providerId="LiveId" clId="{69F3DE16-1DDA-4C5F-9196-CED3210943FB}" dt="2022-04-17T15:35:22.694" v="3131" actId="313"/>
          <ac:spMkLst>
            <pc:docMk/>
            <pc:sldMk cId="2473569063" sldId="308"/>
            <ac:spMk id="2" creationId="{ECABB32C-A29C-46A5-9B8F-C01D45ABBD3C}"/>
          </ac:spMkLst>
        </pc:spChg>
        <pc:spChg chg="mod">
          <ac:chgData name="Yuanxi Fu" userId="33d370e00c81564f" providerId="LiveId" clId="{69F3DE16-1DDA-4C5F-9196-CED3210943FB}" dt="2022-04-17T15:43:59.254" v="3738" actId="20577"/>
          <ac:spMkLst>
            <pc:docMk/>
            <pc:sldMk cId="2473569063" sldId="308"/>
            <ac:spMk id="3" creationId="{BCE6B11B-CD03-4A20-B9F1-B38F4D8BD6BF}"/>
          </ac:spMkLst>
        </pc:spChg>
        <pc:spChg chg="add">
          <ac:chgData name="Yuanxi Fu" userId="33d370e00c81564f" providerId="LiveId" clId="{69F3DE16-1DDA-4C5F-9196-CED3210943FB}" dt="2022-04-17T15:33:43.577" v="2977" actId="26606"/>
          <ac:spMkLst>
            <pc:docMk/>
            <pc:sldMk cId="2473569063" sldId="308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5:33:43.577" v="2977" actId="26606"/>
          <ac:spMkLst>
            <pc:docMk/>
            <pc:sldMk cId="2473569063" sldId="308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5:33:43.577" v="2977" actId="26606"/>
          <ac:spMkLst>
            <pc:docMk/>
            <pc:sldMk cId="2473569063" sldId="308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5:33:43.577" v="2977" actId="26606"/>
          <ac:spMkLst>
            <pc:docMk/>
            <pc:sldMk cId="2473569063" sldId="308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5:33:43.577" v="2977" actId="26606"/>
          <ac:spMkLst>
            <pc:docMk/>
            <pc:sldMk cId="2473569063" sldId="308"/>
            <ac:spMk id="16" creationId="{9D9D367D-6DD2-4A7C-8918-0DCAC297559A}"/>
          </ac:spMkLst>
        </pc:spChg>
      </pc:sldChg>
      <pc:sldChg chg="addSp modSp new mod setBg">
        <pc:chgData name="Yuanxi Fu" userId="33d370e00c81564f" providerId="LiveId" clId="{69F3DE16-1DDA-4C5F-9196-CED3210943FB}" dt="2022-04-17T15:45:51.703" v="3889" actId="948"/>
        <pc:sldMkLst>
          <pc:docMk/>
          <pc:sldMk cId="2972468596" sldId="309"/>
        </pc:sldMkLst>
        <pc:spChg chg="mod">
          <ac:chgData name="Yuanxi Fu" userId="33d370e00c81564f" providerId="LiveId" clId="{69F3DE16-1DDA-4C5F-9196-CED3210943FB}" dt="2022-04-17T15:45:51.703" v="3889" actId="948"/>
          <ac:spMkLst>
            <pc:docMk/>
            <pc:sldMk cId="2972468596" sldId="309"/>
            <ac:spMk id="2" creationId="{4303D481-3E69-4E63-8254-3BD2D96DFCE8}"/>
          </ac:spMkLst>
        </pc:spChg>
        <pc:spChg chg="mod">
          <ac:chgData name="Yuanxi Fu" userId="33d370e00c81564f" providerId="LiveId" clId="{69F3DE16-1DDA-4C5F-9196-CED3210943FB}" dt="2022-04-17T15:44:39.137" v="3829" actId="20577"/>
          <ac:spMkLst>
            <pc:docMk/>
            <pc:sldMk cId="2972468596" sldId="309"/>
            <ac:spMk id="3" creationId="{3DA1E69B-68A2-4A15-98C3-B9DCE29E2BC6}"/>
          </ac:spMkLst>
        </pc:spChg>
        <pc:spChg chg="add">
          <ac:chgData name="Yuanxi Fu" userId="33d370e00c81564f" providerId="LiveId" clId="{69F3DE16-1DDA-4C5F-9196-CED3210943FB}" dt="2022-04-17T15:39:11.754" v="3185" actId="26606"/>
          <ac:spMkLst>
            <pc:docMk/>
            <pc:sldMk cId="2972468596" sldId="309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5:39:11.754" v="3185" actId="26606"/>
          <ac:spMkLst>
            <pc:docMk/>
            <pc:sldMk cId="2972468596" sldId="309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5:39:11.754" v="3185" actId="26606"/>
          <ac:spMkLst>
            <pc:docMk/>
            <pc:sldMk cId="2972468596" sldId="309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5:39:11.754" v="3185" actId="26606"/>
          <ac:spMkLst>
            <pc:docMk/>
            <pc:sldMk cId="2972468596" sldId="309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5:39:11.754" v="3185" actId="26606"/>
          <ac:spMkLst>
            <pc:docMk/>
            <pc:sldMk cId="2972468596" sldId="309"/>
            <ac:spMk id="16" creationId="{9D9D367D-6DD2-4A7C-8918-0DCAC297559A}"/>
          </ac:spMkLst>
        </pc:spChg>
      </pc:sldChg>
      <pc:sldChg chg="new del">
        <pc:chgData name="Yuanxi Fu" userId="33d370e00c81564f" providerId="LiveId" clId="{69F3DE16-1DDA-4C5F-9196-CED3210943FB}" dt="2022-04-17T15:57:30.286" v="4542" actId="47"/>
        <pc:sldMkLst>
          <pc:docMk/>
          <pc:sldMk cId="1199702599" sldId="310"/>
        </pc:sldMkLst>
      </pc:sldChg>
      <pc:sldChg chg="addSp delSp modSp new mod setBg">
        <pc:chgData name="Yuanxi Fu" userId="33d370e00c81564f" providerId="LiveId" clId="{69F3DE16-1DDA-4C5F-9196-CED3210943FB}" dt="2022-04-17T16:41:38.461" v="6211" actId="20577"/>
        <pc:sldMkLst>
          <pc:docMk/>
          <pc:sldMk cId="4278126386" sldId="310"/>
        </pc:sldMkLst>
        <pc:spChg chg="mod">
          <ac:chgData name="Yuanxi Fu" userId="33d370e00c81564f" providerId="LiveId" clId="{69F3DE16-1DDA-4C5F-9196-CED3210943FB}" dt="2022-04-17T15:58:51.289" v="4707" actId="20577"/>
          <ac:spMkLst>
            <pc:docMk/>
            <pc:sldMk cId="4278126386" sldId="310"/>
            <ac:spMk id="2" creationId="{E077E1B8-426E-4282-8000-EB05E59626CB}"/>
          </ac:spMkLst>
        </pc:spChg>
        <pc:spChg chg="add del mod">
          <ac:chgData name="Yuanxi Fu" userId="33d370e00c81564f" providerId="LiveId" clId="{69F3DE16-1DDA-4C5F-9196-CED3210943FB}" dt="2022-04-17T16:41:38.461" v="6211" actId="20577"/>
          <ac:spMkLst>
            <pc:docMk/>
            <pc:sldMk cId="4278126386" sldId="310"/>
            <ac:spMk id="3" creationId="{3C43CA2E-C0BD-4F06-9306-28236DFBA45B}"/>
          </ac:spMkLst>
        </pc:spChg>
        <pc:spChg chg="add mod">
          <ac:chgData name="Yuanxi Fu" userId="33d370e00c81564f" providerId="LiveId" clId="{69F3DE16-1DDA-4C5F-9196-CED3210943FB}" dt="2022-04-17T16:13:02.254" v="5426" actId="20577"/>
          <ac:spMkLst>
            <pc:docMk/>
            <pc:sldMk cId="4278126386" sldId="310"/>
            <ac:spMk id="6" creationId="{6604985B-2738-45A5-A1C6-89F62E2C969D}"/>
          </ac:spMkLst>
        </pc:spChg>
        <pc:spChg chg="add">
          <ac:chgData name="Yuanxi Fu" userId="33d370e00c81564f" providerId="LiveId" clId="{69F3DE16-1DDA-4C5F-9196-CED3210943FB}" dt="2022-04-17T15:58:17.107" v="4594" actId="26606"/>
          <ac:spMkLst>
            <pc:docMk/>
            <pc:sldMk cId="4278126386" sldId="310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5:58:17.107" v="4594" actId="26606"/>
          <ac:spMkLst>
            <pc:docMk/>
            <pc:sldMk cId="4278126386" sldId="310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5:58:17.107" v="4594" actId="26606"/>
          <ac:spMkLst>
            <pc:docMk/>
            <pc:sldMk cId="4278126386" sldId="310"/>
            <ac:spMk id="12" creationId="{41760540-185E-4652-BFD2-9B362EF3BC99}"/>
          </ac:spMkLst>
        </pc:spChg>
        <pc:spChg chg="add">
          <ac:chgData name="Yuanxi Fu" userId="33d370e00c81564f" providerId="LiveId" clId="{69F3DE16-1DDA-4C5F-9196-CED3210943FB}" dt="2022-04-17T15:58:17.107" v="4594" actId="26606"/>
          <ac:spMkLst>
            <pc:docMk/>
            <pc:sldMk cId="4278126386" sldId="310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5:58:17.107" v="4594" actId="26606"/>
          <ac:spMkLst>
            <pc:docMk/>
            <pc:sldMk cId="4278126386" sldId="310"/>
            <ac:spMk id="16" creationId="{9D9D367D-6DD2-4A7C-8918-0DCAC297559A}"/>
          </ac:spMkLst>
        </pc:spChg>
        <pc:picChg chg="add mod">
          <ac:chgData name="Yuanxi Fu" userId="33d370e00c81564f" providerId="LiveId" clId="{69F3DE16-1DDA-4C5F-9196-CED3210943FB}" dt="2022-04-17T16:12:08.171" v="5322" actId="1076"/>
          <ac:picMkLst>
            <pc:docMk/>
            <pc:sldMk cId="4278126386" sldId="310"/>
            <ac:picMk id="5" creationId="{E42C5701-6210-4019-99F0-985823C59555}"/>
          </ac:picMkLst>
        </pc:picChg>
      </pc:sldChg>
      <pc:sldChg chg="addSp delSp modSp new del mod setBg">
        <pc:chgData name="Yuanxi Fu" userId="33d370e00c81564f" providerId="LiveId" clId="{69F3DE16-1DDA-4C5F-9196-CED3210943FB}" dt="2022-04-17T16:53:07.784" v="6510" actId="47"/>
        <pc:sldMkLst>
          <pc:docMk/>
          <pc:sldMk cId="2489077060" sldId="311"/>
        </pc:sldMkLst>
        <pc:spChg chg="mod">
          <ac:chgData name="Yuanxi Fu" userId="33d370e00c81564f" providerId="LiveId" clId="{69F3DE16-1DDA-4C5F-9196-CED3210943FB}" dt="2022-04-17T16:42:35.896" v="6246" actId="20577"/>
          <ac:spMkLst>
            <pc:docMk/>
            <pc:sldMk cId="2489077060" sldId="311"/>
            <ac:spMk id="2" creationId="{51989C32-6D94-45A7-806D-12F8B3427833}"/>
          </ac:spMkLst>
        </pc:spChg>
        <pc:spChg chg="del mod">
          <ac:chgData name="Yuanxi Fu" userId="33d370e00c81564f" providerId="LiveId" clId="{69F3DE16-1DDA-4C5F-9196-CED3210943FB}" dt="2022-04-17T16:42:39.676" v="6247" actId="478"/>
          <ac:spMkLst>
            <pc:docMk/>
            <pc:sldMk cId="2489077060" sldId="311"/>
            <ac:spMk id="3" creationId="{DD76066E-49B0-4A83-8BAB-F65A6A64ECE1}"/>
          </ac:spMkLst>
        </pc:spChg>
        <pc:spChg chg="add mod">
          <ac:chgData name="Yuanxi Fu" userId="33d370e00c81564f" providerId="LiveId" clId="{69F3DE16-1DDA-4C5F-9196-CED3210943FB}" dt="2022-04-17T16:45:50.359" v="6316" actId="1076"/>
          <ac:spMkLst>
            <pc:docMk/>
            <pc:sldMk cId="2489077060" sldId="311"/>
            <ac:spMk id="4" creationId="{D16BD6CF-4C21-4D6F-8A1D-8BF463A1DD91}"/>
          </ac:spMkLst>
        </pc:spChg>
        <pc:spChg chg="add">
          <ac:chgData name="Yuanxi Fu" userId="33d370e00c81564f" providerId="LiveId" clId="{69F3DE16-1DDA-4C5F-9196-CED3210943FB}" dt="2022-04-17T16:42:07.882" v="6216" actId="26606"/>
          <ac:spMkLst>
            <pc:docMk/>
            <pc:sldMk cId="2489077060" sldId="311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6:42:07.882" v="6216" actId="26606"/>
          <ac:spMkLst>
            <pc:docMk/>
            <pc:sldMk cId="2489077060" sldId="311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6:42:07.882" v="6216" actId="26606"/>
          <ac:spMkLst>
            <pc:docMk/>
            <pc:sldMk cId="2489077060" sldId="311"/>
            <ac:spMk id="12" creationId="{41760540-185E-4652-BFD2-9B362EF3BC99}"/>
          </ac:spMkLst>
        </pc:spChg>
        <pc:spChg chg="add mod">
          <ac:chgData name="Yuanxi Fu" userId="33d370e00c81564f" providerId="LiveId" clId="{69F3DE16-1DDA-4C5F-9196-CED3210943FB}" dt="2022-04-17T16:45:52.557" v="6317" actId="1076"/>
          <ac:spMkLst>
            <pc:docMk/>
            <pc:sldMk cId="2489077060" sldId="311"/>
            <ac:spMk id="13" creationId="{B5E2B451-05B5-447B-8BC0-225666DFB79D}"/>
          </ac:spMkLst>
        </pc:spChg>
        <pc:spChg chg="add">
          <ac:chgData name="Yuanxi Fu" userId="33d370e00c81564f" providerId="LiveId" clId="{69F3DE16-1DDA-4C5F-9196-CED3210943FB}" dt="2022-04-17T16:42:07.882" v="6216" actId="26606"/>
          <ac:spMkLst>
            <pc:docMk/>
            <pc:sldMk cId="2489077060" sldId="311"/>
            <ac:spMk id="14" creationId="{729789F4-85C1-41A0-83EB-992E22210CB9}"/>
          </ac:spMkLst>
        </pc:spChg>
        <pc:spChg chg="add">
          <ac:chgData name="Yuanxi Fu" userId="33d370e00c81564f" providerId="LiveId" clId="{69F3DE16-1DDA-4C5F-9196-CED3210943FB}" dt="2022-04-17T16:42:07.882" v="6216" actId="26606"/>
          <ac:spMkLst>
            <pc:docMk/>
            <pc:sldMk cId="2489077060" sldId="311"/>
            <ac:spMk id="16" creationId="{9D9D367D-6DD2-4A7C-8918-0DCAC297559A}"/>
          </ac:spMkLst>
        </pc:spChg>
        <pc:spChg chg="mod">
          <ac:chgData name="Yuanxi Fu" userId="33d370e00c81564f" providerId="LiveId" clId="{69F3DE16-1DDA-4C5F-9196-CED3210943FB}" dt="2022-04-17T16:45:57.439" v="6318"/>
          <ac:spMkLst>
            <pc:docMk/>
            <pc:sldMk cId="2489077060" sldId="311"/>
            <ac:spMk id="18" creationId="{E50A0903-C37F-43E9-BB3B-22B8ACD2BDA5}"/>
          </ac:spMkLst>
        </pc:spChg>
        <pc:spChg chg="mod">
          <ac:chgData name="Yuanxi Fu" userId="33d370e00c81564f" providerId="LiveId" clId="{69F3DE16-1DDA-4C5F-9196-CED3210943FB}" dt="2022-04-17T16:46:31.864" v="6322"/>
          <ac:spMkLst>
            <pc:docMk/>
            <pc:sldMk cId="2489077060" sldId="311"/>
            <ac:spMk id="21" creationId="{0A209BFA-C161-49DB-B54F-085DB7ABF27D}"/>
          </ac:spMkLst>
        </pc:spChg>
        <pc:grpChg chg="add del mod">
          <ac:chgData name="Yuanxi Fu" userId="33d370e00c81564f" providerId="LiveId" clId="{69F3DE16-1DDA-4C5F-9196-CED3210943FB}" dt="2022-04-17T16:46:02.580" v="6320" actId="478"/>
          <ac:grpSpMkLst>
            <pc:docMk/>
            <pc:sldMk cId="2489077060" sldId="311"/>
            <ac:grpSpMk id="15" creationId="{C64C9F6A-B01F-4B02-969A-F79E75360EED}"/>
          </ac:grpSpMkLst>
        </pc:grpChg>
        <pc:grpChg chg="add del mod">
          <ac:chgData name="Yuanxi Fu" userId="33d370e00c81564f" providerId="LiveId" clId="{69F3DE16-1DDA-4C5F-9196-CED3210943FB}" dt="2022-04-17T16:46:33.406" v="6323"/>
          <ac:grpSpMkLst>
            <pc:docMk/>
            <pc:sldMk cId="2489077060" sldId="311"/>
            <ac:grpSpMk id="19" creationId="{1D3AFF1E-99FD-4D6B-B424-ACC128DEB13B}"/>
          </ac:grpSpMkLst>
        </pc:grpChg>
        <pc:picChg chg="add mod">
          <ac:chgData name="Yuanxi Fu" userId="33d370e00c81564f" providerId="LiveId" clId="{69F3DE16-1DDA-4C5F-9196-CED3210943FB}" dt="2022-04-17T16:45:37.918" v="6313" actId="1076"/>
          <ac:picMkLst>
            <pc:docMk/>
            <pc:sldMk cId="2489077060" sldId="311"/>
            <ac:picMk id="6" creationId="{F15443E3-3DB5-4441-84BD-B792C60E8798}"/>
          </ac:picMkLst>
        </pc:picChg>
        <pc:picChg chg="add mod">
          <ac:chgData name="Yuanxi Fu" userId="33d370e00c81564f" providerId="LiveId" clId="{69F3DE16-1DDA-4C5F-9196-CED3210943FB}" dt="2022-04-17T16:45:43.704" v="6314" actId="1076"/>
          <ac:picMkLst>
            <pc:docMk/>
            <pc:sldMk cId="2489077060" sldId="311"/>
            <ac:picMk id="9" creationId="{015DB860-4A67-41E2-8911-884AE9DD2AD9}"/>
          </ac:picMkLst>
        </pc:picChg>
        <pc:picChg chg="add mod">
          <ac:chgData name="Yuanxi Fu" userId="33d370e00c81564f" providerId="LiveId" clId="{69F3DE16-1DDA-4C5F-9196-CED3210943FB}" dt="2022-04-17T16:45:47.469" v="6315" actId="1076"/>
          <ac:picMkLst>
            <pc:docMk/>
            <pc:sldMk cId="2489077060" sldId="311"/>
            <ac:picMk id="11" creationId="{D3EC3F31-D4A7-499F-A27C-2B484ABD5FB7}"/>
          </ac:picMkLst>
        </pc:picChg>
        <pc:picChg chg="mod">
          <ac:chgData name="Yuanxi Fu" userId="33d370e00c81564f" providerId="LiveId" clId="{69F3DE16-1DDA-4C5F-9196-CED3210943FB}" dt="2022-04-17T16:45:57.439" v="6318"/>
          <ac:picMkLst>
            <pc:docMk/>
            <pc:sldMk cId="2489077060" sldId="311"/>
            <ac:picMk id="17" creationId="{6DB26864-D610-4028-BB3A-288077CA326F}"/>
          </ac:picMkLst>
        </pc:picChg>
        <pc:picChg chg="mod">
          <ac:chgData name="Yuanxi Fu" userId="33d370e00c81564f" providerId="LiveId" clId="{69F3DE16-1DDA-4C5F-9196-CED3210943FB}" dt="2022-04-17T16:46:31.864" v="6322"/>
          <ac:picMkLst>
            <pc:docMk/>
            <pc:sldMk cId="2489077060" sldId="311"/>
            <ac:picMk id="20" creationId="{746689F1-0E93-41E2-9F5A-B416CD787B80}"/>
          </ac:picMkLst>
        </pc:picChg>
      </pc:sldChg>
      <pc:sldChg chg="addSp delSp modSp add mod setBg delDesignElem">
        <pc:chgData name="Yuanxi Fu" userId="33d370e00c81564f" providerId="LiveId" clId="{69F3DE16-1DDA-4C5F-9196-CED3210943FB}" dt="2022-04-17T16:43:19.278" v="6253" actId="26606"/>
        <pc:sldMkLst>
          <pc:docMk/>
          <pc:sldMk cId="4096390362" sldId="312"/>
        </pc:sldMkLst>
        <pc:spChg chg="mo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2" creationId="{09A3BD90-D635-448B-9F6E-AC9CF2CE1C27}"/>
          </ac:spMkLst>
        </pc:spChg>
        <pc:spChg chg="mo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3" creationId="{867CF91A-94FB-41C9-A9A7-9056D49007FE}"/>
          </ac:spMkLst>
        </pc:spChg>
        <pc:spChg chg="ad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5" creationId="{72526924-84D3-45FB-A5FE-62D8FCBF53B6}"/>
          </ac:spMkLst>
        </pc:spChg>
        <pc:spChg chg="ad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6" creationId="{5C2A6256-1DD0-4E4B-A8B3-9A711B4DBE0C}"/>
          </ac:spMkLst>
        </pc:spChg>
        <pc:spChg chg="ad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7" creationId="{41760540-185E-4652-BFD2-9B362EF3BC99}"/>
          </ac:spMkLst>
        </pc:spChg>
        <pc:spChg chg="del">
          <ac:chgData name="Yuanxi Fu" userId="33d370e00c81564f" providerId="LiveId" clId="{69F3DE16-1DDA-4C5F-9196-CED3210943FB}" dt="2022-04-17T16:43:13.424" v="6252"/>
          <ac:spMkLst>
            <pc:docMk/>
            <pc:sldMk cId="4096390362" sldId="312"/>
            <ac:spMk id="8" creationId="{72526924-84D3-45FB-A5FE-62D8FCBF53B6}"/>
          </ac:spMkLst>
        </pc:spChg>
        <pc:spChg chg="ad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9" creationId="{729789F4-85C1-41A0-83EB-992E22210CB9}"/>
          </ac:spMkLst>
        </pc:spChg>
        <pc:spChg chg="del">
          <ac:chgData name="Yuanxi Fu" userId="33d370e00c81564f" providerId="LiveId" clId="{69F3DE16-1DDA-4C5F-9196-CED3210943FB}" dt="2022-04-17T16:43:13.424" v="6252"/>
          <ac:spMkLst>
            <pc:docMk/>
            <pc:sldMk cId="4096390362" sldId="312"/>
            <ac:spMk id="10" creationId="{5C2A6256-1DD0-4E4B-A8B3-9A711B4DBE0C}"/>
          </ac:spMkLst>
        </pc:spChg>
        <pc:spChg chg="add">
          <ac:chgData name="Yuanxi Fu" userId="33d370e00c81564f" providerId="LiveId" clId="{69F3DE16-1DDA-4C5F-9196-CED3210943FB}" dt="2022-04-17T16:43:19.278" v="6253" actId="26606"/>
          <ac:spMkLst>
            <pc:docMk/>
            <pc:sldMk cId="4096390362" sldId="312"/>
            <ac:spMk id="11" creationId="{9D9D367D-6DD2-4A7C-8918-0DCAC297559A}"/>
          </ac:spMkLst>
        </pc:spChg>
        <pc:spChg chg="del">
          <ac:chgData name="Yuanxi Fu" userId="33d370e00c81564f" providerId="LiveId" clId="{69F3DE16-1DDA-4C5F-9196-CED3210943FB}" dt="2022-04-17T16:43:13.424" v="6252"/>
          <ac:spMkLst>
            <pc:docMk/>
            <pc:sldMk cId="4096390362" sldId="312"/>
            <ac:spMk id="12" creationId="{41760540-185E-4652-BFD2-9B362EF3BC99}"/>
          </ac:spMkLst>
        </pc:spChg>
        <pc:spChg chg="del">
          <ac:chgData name="Yuanxi Fu" userId="33d370e00c81564f" providerId="LiveId" clId="{69F3DE16-1DDA-4C5F-9196-CED3210943FB}" dt="2022-04-17T16:43:13.424" v="6252"/>
          <ac:spMkLst>
            <pc:docMk/>
            <pc:sldMk cId="4096390362" sldId="312"/>
            <ac:spMk id="14" creationId="{729789F4-85C1-41A0-83EB-992E22210CB9}"/>
          </ac:spMkLst>
        </pc:spChg>
        <pc:spChg chg="del">
          <ac:chgData name="Yuanxi Fu" userId="33d370e00c81564f" providerId="LiveId" clId="{69F3DE16-1DDA-4C5F-9196-CED3210943FB}" dt="2022-04-17T16:43:13.424" v="6252"/>
          <ac:spMkLst>
            <pc:docMk/>
            <pc:sldMk cId="4096390362" sldId="312"/>
            <ac:spMk id="16" creationId="{9D9D367D-6DD2-4A7C-8918-0DCAC297559A}"/>
          </ac:spMkLst>
        </pc:spChg>
      </pc:sldChg>
      <pc:sldChg chg="addSp delSp modSp new mod modAnim">
        <pc:chgData name="Yuanxi Fu" userId="33d370e00c81564f" providerId="LiveId" clId="{69F3DE16-1DDA-4C5F-9196-CED3210943FB}" dt="2022-04-17T16:50:37.580" v="6448" actId="14100"/>
        <pc:sldMkLst>
          <pc:docMk/>
          <pc:sldMk cId="1425594497" sldId="313"/>
        </pc:sldMkLst>
        <pc:spChg chg="del">
          <ac:chgData name="Yuanxi Fu" userId="33d370e00c81564f" providerId="LiveId" clId="{69F3DE16-1DDA-4C5F-9196-CED3210943FB}" dt="2022-04-17T16:47:02.776" v="6330" actId="478"/>
          <ac:spMkLst>
            <pc:docMk/>
            <pc:sldMk cId="1425594497" sldId="313"/>
            <ac:spMk id="2" creationId="{0E455A9F-E95E-499C-B0CB-7239B90AA735}"/>
          </ac:spMkLst>
        </pc:spChg>
        <pc:spChg chg="del">
          <ac:chgData name="Yuanxi Fu" userId="33d370e00c81564f" providerId="LiveId" clId="{69F3DE16-1DDA-4C5F-9196-CED3210943FB}" dt="2022-04-17T16:46:45.496" v="6326" actId="478"/>
          <ac:spMkLst>
            <pc:docMk/>
            <pc:sldMk cId="1425594497" sldId="313"/>
            <ac:spMk id="3" creationId="{3C1545AF-0C4B-42F7-8F5C-EDC0DF104342}"/>
          </ac:spMkLst>
        </pc:spChg>
        <pc:spChg chg="add mod">
          <ac:chgData name="Yuanxi Fu" userId="33d370e00c81564f" providerId="LiveId" clId="{69F3DE16-1DDA-4C5F-9196-CED3210943FB}" dt="2022-04-17T16:46:40.886" v="6325" actId="1076"/>
          <ac:spMkLst>
            <pc:docMk/>
            <pc:sldMk cId="1425594497" sldId="313"/>
            <ac:spMk id="5" creationId="{05F89CBC-0411-4148-8719-EC6C129659E4}"/>
          </ac:spMkLst>
        </pc:spChg>
        <pc:spChg chg="add mod">
          <ac:chgData name="Yuanxi Fu" userId="33d370e00c81564f" providerId="LiveId" clId="{69F3DE16-1DDA-4C5F-9196-CED3210943FB}" dt="2022-04-17T16:46:59.437" v="6329" actId="1076"/>
          <ac:spMkLst>
            <pc:docMk/>
            <pc:sldMk cId="1425594497" sldId="313"/>
            <ac:spMk id="7" creationId="{761A0AB5-49F5-4B25-B3E0-138A5138EF96}"/>
          </ac:spMkLst>
        </pc:spChg>
        <pc:spChg chg="mod topLvl">
          <ac:chgData name="Yuanxi Fu" userId="33d370e00c81564f" providerId="LiveId" clId="{69F3DE16-1DDA-4C5F-9196-CED3210943FB}" dt="2022-04-17T16:47:40.132" v="6347" actId="164"/>
          <ac:spMkLst>
            <pc:docMk/>
            <pc:sldMk cId="1425594497" sldId="313"/>
            <ac:spMk id="10" creationId="{08F6FE9D-4875-4CE7-8DFF-D46F7F4870BB}"/>
          </ac:spMkLst>
        </pc:spChg>
        <pc:grpChg chg="add del mod">
          <ac:chgData name="Yuanxi Fu" userId="33d370e00c81564f" providerId="LiveId" clId="{69F3DE16-1DDA-4C5F-9196-CED3210943FB}" dt="2022-04-17T16:47:20.019" v="6332" actId="165"/>
          <ac:grpSpMkLst>
            <pc:docMk/>
            <pc:sldMk cId="1425594497" sldId="313"/>
            <ac:grpSpMk id="8" creationId="{AB222AFA-AFA5-4BCF-ABC4-4B7582251F9D}"/>
          </ac:grpSpMkLst>
        </pc:grpChg>
        <pc:grpChg chg="add mod">
          <ac:chgData name="Yuanxi Fu" userId="33d370e00c81564f" providerId="LiveId" clId="{69F3DE16-1DDA-4C5F-9196-CED3210943FB}" dt="2022-04-17T16:47:42.323" v="6348" actId="1076"/>
          <ac:grpSpMkLst>
            <pc:docMk/>
            <pc:sldMk cId="1425594497" sldId="313"/>
            <ac:grpSpMk id="11" creationId="{56708B42-DF48-4DA9-8EEE-04488BD53AF5}"/>
          </ac:grpSpMkLst>
        </pc:grpChg>
        <pc:picChg chg="add mod">
          <ac:chgData name="Yuanxi Fu" userId="33d370e00c81564f" providerId="LiveId" clId="{69F3DE16-1DDA-4C5F-9196-CED3210943FB}" dt="2022-04-17T16:46:40.886" v="6325" actId="1076"/>
          <ac:picMkLst>
            <pc:docMk/>
            <pc:sldMk cId="1425594497" sldId="313"/>
            <ac:picMk id="4" creationId="{9FEEA180-68C3-40A2-99FD-C02FF0906A06}"/>
          </ac:picMkLst>
        </pc:picChg>
        <pc:picChg chg="add mod">
          <ac:chgData name="Yuanxi Fu" userId="33d370e00c81564f" providerId="LiveId" clId="{69F3DE16-1DDA-4C5F-9196-CED3210943FB}" dt="2022-04-17T16:46:59.437" v="6329" actId="1076"/>
          <ac:picMkLst>
            <pc:docMk/>
            <pc:sldMk cId="1425594497" sldId="313"/>
            <ac:picMk id="6" creationId="{2A5442B6-C8B3-430D-8838-67EE54935A4E}"/>
          </ac:picMkLst>
        </pc:picChg>
        <pc:picChg chg="mod topLvl">
          <ac:chgData name="Yuanxi Fu" userId="33d370e00c81564f" providerId="LiveId" clId="{69F3DE16-1DDA-4C5F-9196-CED3210943FB}" dt="2022-04-17T16:47:40.132" v="6347" actId="164"/>
          <ac:picMkLst>
            <pc:docMk/>
            <pc:sldMk cId="1425594497" sldId="313"/>
            <ac:picMk id="9" creationId="{63623A06-584A-4747-B8F9-FFAFE123345F}"/>
          </ac:picMkLst>
        </pc:picChg>
        <pc:picChg chg="add mod">
          <ac:chgData name="Yuanxi Fu" userId="33d370e00c81564f" providerId="LiveId" clId="{69F3DE16-1DDA-4C5F-9196-CED3210943FB}" dt="2022-04-17T16:50:37.580" v="6448" actId="14100"/>
          <ac:picMkLst>
            <pc:docMk/>
            <pc:sldMk cId="1425594497" sldId="313"/>
            <ac:picMk id="12" creationId="{946E9026-FAE7-4706-ADB2-031F639826EC}"/>
          </ac:picMkLst>
        </pc:picChg>
      </pc:sldChg>
      <pc:sldChg chg="addSp delSp modSp new mod modAnim">
        <pc:chgData name="Yuanxi Fu" userId="33d370e00c81564f" providerId="LiveId" clId="{69F3DE16-1DDA-4C5F-9196-CED3210943FB}" dt="2022-04-17T16:55:50.171" v="6548"/>
        <pc:sldMkLst>
          <pc:docMk/>
          <pc:sldMk cId="2562651435" sldId="314"/>
        </pc:sldMkLst>
        <pc:spChg chg="del">
          <ac:chgData name="Yuanxi Fu" userId="33d370e00c81564f" providerId="LiveId" clId="{69F3DE16-1DDA-4C5F-9196-CED3210943FB}" dt="2022-04-17T16:48:26.753" v="6355" actId="478"/>
          <ac:spMkLst>
            <pc:docMk/>
            <pc:sldMk cId="2562651435" sldId="314"/>
            <ac:spMk id="2" creationId="{4DD22142-77C8-4120-93E1-FC5BBCF8BAA1}"/>
          </ac:spMkLst>
        </pc:spChg>
        <pc:spChg chg="del">
          <ac:chgData name="Yuanxi Fu" userId="33d370e00c81564f" providerId="LiveId" clId="{69F3DE16-1DDA-4C5F-9196-CED3210943FB}" dt="2022-04-17T16:48:15.560" v="6353" actId="478"/>
          <ac:spMkLst>
            <pc:docMk/>
            <pc:sldMk cId="2562651435" sldId="314"/>
            <ac:spMk id="3" creationId="{6125106A-924C-4930-908C-5A3A1B849CD9}"/>
          </ac:spMkLst>
        </pc:spChg>
        <pc:spChg chg="mod topLvl">
          <ac:chgData name="Yuanxi Fu" userId="33d370e00c81564f" providerId="LiveId" clId="{69F3DE16-1DDA-4C5F-9196-CED3210943FB}" dt="2022-04-17T16:49:32.039" v="6379" actId="1076"/>
          <ac:spMkLst>
            <pc:docMk/>
            <pc:sldMk cId="2562651435" sldId="314"/>
            <ac:spMk id="6" creationId="{4115575F-7FC2-44D9-B13B-AC379D5FCC05}"/>
          </ac:spMkLst>
        </pc:spChg>
        <pc:spChg chg="add mod">
          <ac:chgData name="Yuanxi Fu" userId="33d370e00c81564f" providerId="LiveId" clId="{69F3DE16-1DDA-4C5F-9196-CED3210943FB}" dt="2022-04-17T16:51:03.751" v="6475" actId="1037"/>
          <ac:spMkLst>
            <pc:docMk/>
            <pc:sldMk cId="2562651435" sldId="314"/>
            <ac:spMk id="8" creationId="{EB493439-BD99-4A04-9283-42E116DF3C29}"/>
          </ac:spMkLst>
        </pc:spChg>
        <pc:spChg chg="add mod">
          <ac:chgData name="Yuanxi Fu" userId="33d370e00c81564f" providerId="LiveId" clId="{69F3DE16-1DDA-4C5F-9196-CED3210943FB}" dt="2022-04-17T16:49:12.290" v="6366" actId="20577"/>
          <ac:spMkLst>
            <pc:docMk/>
            <pc:sldMk cId="2562651435" sldId="314"/>
            <ac:spMk id="10" creationId="{14BDCB77-056B-4609-9E75-082FD43CBC73}"/>
          </ac:spMkLst>
        </pc:spChg>
        <pc:grpChg chg="add del mod">
          <ac:chgData name="Yuanxi Fu" userId="33d370e00c81564f" providerId="LiveId" clId="{69F3DE16-1DDA-4C5F-9196-CED3210943FB}" dt="2022-04-17T16:49:18.864" v="6367" actId="165"/>
          <ac:grpSpMkLst>
            <pc:docMk/>
            <pc:sldMk cId="2562651435" sldId="314"/>
            <ac:grpSpMk id="4" creationId="{AB3CD41C-F7F8-4171-A38C-EB6D303D53D0}"/>
          </ac:grpSpMkLst>
        </pc:grpChg>
        <pc:picChg chg="mod topLvl">
          <ac:chgData name="Yuanxi Fu" userId="33d370e00c81564f" providerId="LiveId" clId="{69F3DE16-1DDA-4C5F-9196-CED3210943FB}" dt="2022-04-17T16:49:27.463" v="6378" actId="1076"/>
          <ac:picMkLst>
            <pc:docMk/>
            <pc:sldMk cId="2562651435" sldId="314"/>
            <ac:picMk id="5" creationId="{0E640821-34CC-4BE8-84FA-1692E8BADDAE}"/>
          </ac:picMkLst>
        </pc:picChg>
        <pc:picChg chg="add mod">
          <ac:chgData name="Yuanxi Fu" userId="33d370e00c81564f" providerId="LiveId" clId="{69F3DE16-1DDA-4C5F-9196-CED3210943FB}" dt="2022-04-17T16:50:59.615" v="6461" actId="1037"/>
          <ac:picMkLst>
            <pc:docMk/>
            <pc:sldMk cId="2562651435" sldId="314"/>
            <ac:picMk id="7" creationId="{B894924E-0241-4194-99FA-1509DAC700D1}"/>
          </ac:picMkLst>
        </pc:picChg>
        <pc:picChg chg="add mod">
          <ac:chgData name="Yuanxi Fu" userId="33d370e00c81564f" providerId="LiveId" clId="{69F3DE16-1DDA-4C5F-9196-CED3210943FB}" dt="2022-04-17T16:49:03.475" v="6361" actId="1076"/>
          <ac:picMkLst>
            <pc:docMk/>
            <pc:sldMk cId="2562651435" sldId="314"/>
            <ac:picMk id="9" creationId="{9C00901B-F59B-492E-B004-F57263CA5726}"/>
          </ac:picMkLst>
        </pc:picChg>
        <pc:picChg chg="add mod">
          <ac:chgData name="Yuanxi Fu" userId="33d370e00c81564f" providerId="LiveId" clId="{69F3DE16-1DDA-4C5F-9196-CED3210943FB}" dt="2022-04-17T16:50:49.147" v="6451" actId="1076"/>
          <ac:picMkLst>
            <pc:docMk/>
            <pc:sldMk cId="2562651435" sldId="314"/>
            <ac:picMk id="12" creationId="{9C3961D8-6388-40FD-BC53-AA2FFAD90F37}"/>
          </ac:picMkLst>
        </pc:picChg>
      </pc:sldChg>
      <pc:sldChg chg="addSp delSp modSp new mod">
        <pc:chgData name="Yuanxi Fu" userId="33d370e00c81564f" providerId="LiveId" clId="{69F3DE16-1DDA-4C5F-9196-CED3210943FB}" dt="2022-04-17T16:52:55.610" v="6509"/>
        <pc:sldMkLst>
          <pc:docMk/>
          <pc:sldMk cId="4172099083" sldId="315"/>
        </pc:sldMkLst>
        <pc:spChg chg="del">
          <ac:chgData name="Yuanxi Fu" userId="33d370e00c81564f" providerId="LiveId" clId="{69F3DE16-1DDA-4C5F-9196-CED3210943FB}" dt="2022-04-17T16:51:19.579" v="6477" actId="478"/>
          <ac:spMkLst>
            <pc:docMk/>
            <pc:sldMk cId="4172099083" sldId="315"/>
            <ac:spMk id="2" creationId="{6C07B10D-A356-4AA8-ACD6-1E2DB4A35E7B}"/>
          </ac:spMkLst>
        </pc:spChg>
        <pc:spChg chg="del">
          <ac:chgData name="Yuanxi Fu" userId="33d370e00c81564f" providerId="LiveId" clId="{69F3DE16-1DDA-4C5F-9196-CED3210943FB}" dt="2022-04-17T16:51:20.528" v="6478" actId="478"/>
          <ac:spMkLst>
            <pc:docMk/>
            <pc:sldMk cId="4172099083" sldId="315"/>
            <ac:spMk id="3" creationId="{0DF70EDF-A0B1-4A72-8240-2B9AC52A76A8}"/>
          </ac:spMkLst>
        </pc:spChg>
        <pc:spChg chg="mod topLvl">
          <ac:chgData name="Yuanxi Fu" userId="33d370e00c81564f" providerId="LiveId" clId="{69F3DE16-1DDA-4C5F-9196-CED3210943FB}" dt="2022-04-17T16:51:46.854" v="6497" actId="1076"/>
          <ac:spMkLst>
            <pc:docMk/>
            <pc:sldMk cId="4172099083" sldId="315"/>
            <ac:spMk id="6" creationId="{4CE8858A-9405-489A-BA17-B343CE52691E}"/>
          </ac:spMkLst>
        </pc:spChg>
        <pc:spChg chg="add mod">
          <ac:chgData name="Yuanxi Fu" userId="33d370e00c81564f" providerId="LiveId" clId="{69F3DE16-1DDA-4C5F-9196-CED3210943FB}" dt="2022-04-17T16:52:45.197" v="6508" actId="20577"/>
          <ac:spMkLst>
            <pc:docMk/>
            <pc:sldMk cId="4172099083" sldId="315"/>
            <ac:spMk id="8" creationId="{09F2382B-CE1F-4A02-BBF5-D0E793828BDC}"/>
          </ac:spMkLst>
        </pc:spChg>
        <pc:spChg chg="add mod">
          <ac:chgData name="Yuanxi Fu" userId="33d370e00c81564f" providerId="LiveId" clId="{69F3DE16-1DDA-4C5F-9196-CED3210943FB}" dt="2022-04-17T16:52:38.010" v="6506"/>
          <ac:spMkLst>
            <pc:docMk/>
            <pc:sldMk cId="4172099083" sldId="315"/>
            <ac:spMk id="10" creationId="{266C3483-435E-485F-9BF7-2A9BE036234B}"/>
          </ac:spMkLst>
        </pc:spChg>
        <pc:grpChg chg="add del mod">
          <ac:chgData name="Yuanxi Fu" userId="33d370e00c81564f" providerId="LiveId" clId="{69F3DE16-1DDA-4C5F-9196-CED3210943FB}" dt="2022-04-17T16:51:30.275" v="6480" actId="165"/>
          <ac:grpSpMkLst>
            <pc:docMk/>
            <pc:sldMk cId="4172099083" sldId="315"/>
            <ac:grpSpMk id="4" creationId="{758E9CD7-2EB5-435F-9A73-C2C8632DD641}"/>
          </ac:grpSpMkLst>
        </pc:grpChg>
        <pc:picChg chg="mod topLvl">
          <ac:chgData name="Yuanxi Fu" userId="33d370e00c81564f" providerId="LiveId" clId="{69F3DE16-1DDA-4C5F-9196-CED3210943FB}" dt="2022-04-17T16:51:43.983" v="6496" actId="1076"/>
          <ac:picMkLst>
            <pc:docMk/>
            <pc:sldMk cId="4172099083" sldId="315"/>
            <ac:picMk id="5" creationId="{7602E046-B390-496B-9596-4E1BA3605808}"/>
          </ac:picMkLst>
        </pc:picChg>
        <pc:picChg chg="add mod">
          <ac:chgData name="Yuanxi Fu" userId="33d370e00c81564f" providerId="LiveId" clId="{69F3DE16-1DDA-4C5F-9196-CED3210943FB}" dt="2022-04-17T16:52:12.418" v="6503" actId="1076"/>
          <ac:picMkLst>
            <pc:docMk/>
            <pc:sldMk cId="4172099083" sldId="315"/>
            <ac:picMk id="7" creationId="{457DC95C-B352-4C0E-AF6E-5167E4D18A8E}"/>
          </ac:picMkLst>
        </pc:picChg>
        <pc:picChg chg="add mod">
          <ac:chgData name="Yuanxi Fu" userId="33d370e00c81564f" providerId="LiveId" clId="{69F3DE16-1DDA-4C5F-9196-CED3210943FB}" dt="2022-04-17T16:52:36.131" v="6505" actId="1076"/>
          <ac:picMkLst>
            <pc:docMk/>
            <pc:sldMk cId="4172099083" sldId="315"/>
            <ac:picMk id="9" creationId="{0DA9B27A-6ADB-400C-B5B7-812B00A23BB4}"/>
          </ac:picMkLst>
        </pc:picChg>
        <pc:picChg chg="add mod">
          <ac:chgData name="Yuanxi Fu" userId="33d370e00c81564f" providerId="LiveId" clId="{69F3DE16-1DDA-4C5F-9196-CED3210943FB}" dt="2022-04-17T16:52:55.610" v="6509"/>
          <ac:picMkLst>
            <pc:docMk/>
            <pc:sldMk cId="4172099083" sldId="315"/>
            <ac:picMk id="11" creationId="{6FD0A207-8B81-4537-B015-F90C8D7602E9}"/>
          </ac:picMkLst>
        </pc:picChg>
      </pc:sldChg>
      <pc:sldChg chg="addSp delSp modSp new mod">
        <pc:chgData name="Yuanxi Fu" userId="33d370e00c81564f" providerId="LiveId" clId="{69F3DE16-1DDA-4C5F-9196-CED3210943FB}" dt="2022-04-17T16:55:27.348" v="6547"/>
        <pc:sldMkLst>
          <pc:docMk/>
          <pc:sldMk cId="2178079544" sldId="316"/>
        </pc:sldMkLst>
        <pc:spChg chg="del">
          <ac:chgData name="Yuanxi Fu" userId="33d370e00c81564f" providerId="LiveId" clId="{69F3DE16-1DDA-4C5F-9196-CED3210943FB}" dt="2022-04-17T16:53:18.797" v="6513" actId="478"/>
          <ac:spMkLst>
            <pc:docMk/>
            <pc:sldMk cId="2178079544" sldId="316"/>
            <ac:spMk id="2" creationId="{D032D968-0D38-4CBC-A4AA-47CC39BD6CD7}"/>
          </ac:spMkLst>
        </pc:spChg>
        <pc:spChg chg="del">
          <ac:chgData name="Yuanxi Fu" userId="33d370e00c81564f" providerId="LiveId" clId="{69F3DE16-1DDA-4C5F-9196-CED3210943FB}" dt="2022-04-17T16:53:14.961" v="6512" actId="478"/>
          <ac:spMkLst>
            <pc:docMk/>
            <pc:sldMk cId="2178079544" sldId="316"/>
            <ac:spMk id="3" creationId="{6836F1F4-CBD1-4B28-A385-E14BB52F5907}"/>
          </ac:spMkLst>
        </pc:spChg>
        <pc:spChg chg="mod topLvl">
          <ac:chgData name="Yuanxi Fu" userId="33d370e00c81564f" providerId="LiveId" clId="{69F3DE16-1DDA-4C5F-9196-CED3210943FB}" dt="2022-04-17T16:53:54.825" v="6533" actId="1076"/>
          <ac:spMkLst>
            <pc:docMk/>
            <pc:sldMk cId="2178079544" sldId="316"/>
            <ac:spMk id="5" creationId="{95650A16-C001-4187-9E32-FA3DF21B10F6}"/>
          </ac:spMkLst>
        </pc:spChg>
        <pc:spChg chg="add mod">
          <ac:chgData name="Yuanxi Fu" userId="33d370e00c81564f" providerId="LiveId" clId="{69F3DE16-1DDA-4C5F-9196-CED3210943FB}" dt="2022-04-17T16:54:44.285" v="6539" actId="1076"/>
          <ac:spMkLst>
            <pc:docMk/>
            <pc:sldMk cId="2178079544" sldId="316"/>
            <ac:spMk id="8" creationId="{EFCEF270-5223-4332-817A-F57B11877FC9}"/>
          </ac:spMkLst>
        </pc:spChg>
        <pc:spChg chg="add mod">
          <ac:chgData name="Yuanxi Fu" userId="33d370e00c81564f" providerId="LiveId" clId="{69F3DE16-1DDA-4C5F-9196-CED3210943FB}" dt="2022-04-17T16:55:21.421" v="6546" actId="20577"/>
          <ac:spMkLst>
            <pc:docMk/>
            <pc:sldMk cId="2178079544" sldId="316"/>
            <ac:spMk id="10" creationId="{98B5E6DC-74C5-4F1B-A974-03256292A9BB}"/>
          </ac:spMkLst>
        </pc:spChg>
        <pc:grpChg chg="add del mod">
          <ac:chgData name="Yuanxi Fu" userId="33d370e00c81564f" providerId="LiveId" clId="{69F3DE16-1DDA-4C5F-9196-CED3210943FB}" dt="2022-04-17T16:53:31.570" v="6516" actId="165"/>
          <ac:grpSpMkLst>
            <pc:docMk/>
            <pc:sldMk cId="2178079544" sldId="316"/>
            <ac:grpSpMk id="4" creationId="{81902994-BA5F-44D6-90BD-DE1AFF2C3719}"/>
          </ac:grpSpMkLst>
        </pc:grpChg>
        <pc:picChg chg="mod ord topLvl">
          <ac:chgData name="Yuanxi Fu" userId="33d370e00c81564f" providerId="LiveId" clId="{69F3DE16-1DDA-4C5F-9196-CED3210943FB}" dt="2022-04-17T16:53:52.303" v="6532" actId="1076"/>
          <ac:picMkLst>
            <pc:docMk/>
            <pc:sldMk cId="2178079544" sldId="316"/>
            <ac:picMk id="6" creationId="{A25C6060-131D-4678-9959-9C4D880DFD5C}"/>
          </ac:picMkLst>
        </pc:picChg>
        <pc:picChg chg="add mod">
          <ac:chgData name="Yuanxi Fu" userId="33d370e00c81564f" providerId="LiveId" clId="{69F3DE16-1DDA-4C5F-9196-CED3210943FB}" dt="2022-04-17T16:54:34.919" v="6537" actId="1076"/>
          <ac:picMkLst>
            <pc:docMk/>
            <pc:sldMk cId="2178079544" sldId="316"/>
            <ac:picMk id="7" creationId="{6549E43F-11F2-4D13-AB49-6F5829B61822}"/>
          </ac:picMkLst>
        </pc:picChg>
        <pc:picChg chg="add mod">
          <ac:chgData name="Yuanxi Fu" userId="33d370e00c81564f" providerId="LiveId" clId="{69F3DE16-1DDA-4C5F-9196-CED3210943FB}" dt="2022-04-17T16:55:11.322" v="6541" actId="1076"/>
          <ac:picMkLst>
            <pc:docMk/>
            <pc:sldMk cId="2178079544" sldId="316"/>
            <ac:picMk id="9" creationId="{7578F8CF-C0D2-42FE-A335-B5EEE9511249}"/>
          </ac:picMkLst>
        </pc:picChg>
        <pc:picChg chg="add mod">
          <ac:chgData name="Yuanxi Fu" userId="33d370e00c81564f" providerId="LiveId" clId="{69F3DE16-1DDA-4C5F-9196-CED3210943FB}" dt="2022-04-17T16:55:27.348" v="6547"/>
          <ac:picMkLst>
            <pc:docMk/>
            <pc:sldMk cId="2178079544" sldId="316"/>
            <ac:picMk id="11" creationId="{EF2A9D0C-9AD4-4C85-BEE4-64C1DBD80677}"/>
          </ac:picMkLst>
        </pc:picChg>
      </pc:sldChg>
      <pc:sldChg chg="addSp delSp modSp new mod">
        <pc:chgData name="Yuanxi Fu" userId="33d370e00c81564f" providerId="LiveId" clId="{69F3DE16-1DDA-4C5F-9196-CED3210943FB}" dt="2022-04-17T16:58:24.996" v="6580" actId="1076"/>
        <pc:sldMkLst>
          <pc:docMk/>
          <pc:sldMk cId="1140917201" sldId="317"/>
        </pc:sldMkLst>
        <pc:spChg chg="del">
          <ac:chgData name="Yuanxi Fu" userId="33d370e00c81564f" providerId="LiveId" clId="{69F3DE16-1DDA-4C5F-9196-CED3210943FB}" dt="2022-04-17T16:56:00.841" v="6550" actId="478"/>
          <ac:spMkLst>
            <pc:docMk/>
            <pc:sldMk cId="1140917201" sldId="317"/>
            <ac:spMk id="2" creationId="{4981C1AF-178B-475A-ACA0-1562C8713019}"/>
          </ac:spMkLst>
        </pc:spChg>
        <pc:spChg chg="del">
          <ac:chgData name="Yuanxi Fu" userId="33d370e00c81564f" providerId="LiveId" clId="{69F3DE16-1DDA-4C5F-9196-CED3210943FB}" dt="2022-04-17T16:56:02.286" v="6551" actId="478"/>
          <ac:spMkLst>
            <pc:docMk/>
            <pc:sldMk cId="1140917201" sldId="317"/>
            <ac:spMk id="3" creationId="{DB094A6C-540F-4EAC-ACE0-6686B589C07C}"/>
          </ac:spMkLst>
        </pc:spChg>
        <pc:spChg chg="add mod">
          <ac:chgData name="Yuanxi Fu" userId="33d370e00c81564f" providerId="LiveId" clId="{69F3DE16-1DDA-4C5F-9196-CED3210943FB}" dt="2022-04-17T16:56:48.067" v="6556" actId="1076"/>
          <ac:spMkLst>
            <pc:docMk/>
            <pc:sldMk cId="1140917201" sldId="317"/>
            <ac:spMk id="5" creationId="{DA4C2BF4-7217-46F9-A3C4-F01A09F2A74E}"/>
          </ac:spMkLst>
        </pc:spChg>
        <pc:spChg chg="add mod">
          <ac:chgData name="Yuanxi Fu" userId="33d370e00c81564f" providerId="LiveId" clId="{69F3DE16-1DDA-4C5F-9196-CED3210943FB}" dt="2022-04-17T16:57:14.522" v="6561" actId="20577"/>
          <ac:spMkLst>
            <pc:docMk/>
            <pc:sldMk cId="1140917201" sldId="317"/>
            <ac:spMk id="7" creationId="{89CED74D-24CC-4E51-8902-7B4FEDEBEAA5}"/>
          </ac:spMkLst>
        </pc:spChg>
        <pc:spChg chg="mod topLvl">
          <ac:chgData name="Yuanxi Fu" userId="33d370e00c81564f" providerId="LiveId" clId="{69F3DE16-1DDA-4C5F-9196-CED3210943FB}" dt="2022-04-17T16:58:24.996" v="6580" actId="1076"/>
          <ac:spMkLst>
            <pc:docMk/>
            <pc:sldMk cId="1140917201" sldId="317"/>
            <ac:spMk id="10" creationId="{A8202EAA-5512-411A-80EF-A463C3D92B78}"/>
          </ac:spMkLst>
        </pc:spChg>
        <pc:grpChg chg="add del mod">
          <ac:chgData name="Yuanxi Fu" userId="33d370e00c81564f" providerId="LiveId" clId="{69F3DE16-1DDA-4C5F-9196-CED3210943FB}" dt="2022-04-17T16:58:07.414" v="6566" actId="165"/>
          <ac:grpSpMkLst>
            <pc:docMk/>
            <pc:sldMk cId="1140917201" sldId="317"/>
            <ac:grpSpMk id="9" creationId="{C547E2B7-F3E8-4E72-9B34-D922D9F0A58F}"/>
          </ac:grpSpMkLst>
        </pc:grpChg>
        <pc:picChg chg="add mod">
          <ac:chgData name="Yuanxi Fu" userId="33d370e00c81564f" providerId="LiveId" clId="{69F3DE16-1DDA-4C5F-9196-CED3210943FB}" dt="2022-04-17T16:56:36.306" v="6554" actId="1076"/>
          <ac:picMkLst>
            <pc:docMk/>
            <pc:sldMk cId="1140917201" sldId="317"/>
            <ac:picMk id="4" creationId="{970C6CFE-BE76-4BB6-A708-6FF2C1C043E7}"/>
          </ac:picMkLst>
        </pc:picChg>
        <pc:picChg chg="add mod">
          <ac:chgData name="Yuanxi Fu" userId="33d370e00c81564f" providerId="LiveId" clId="{69F3DE16-1DDA-4C5F-9196-CED3210943FB}" dt="2022-04-17T16:57:06.241" v="6558" actId="1076"/>
          <ac:picMkLst>
            <pc:docMk/>
            <pc:sldMk cId="1140917201" sldId="317"/>
            <ac:picMk id="6" creationId="{5B5425D5-F6C9-4D3F-8A3B-818FFAFD42CC}"/>
          </ac:picMkLst>
        </pc:picChg>
        <pc:picChg chg="add mod">
          <ac:chgData name="Yuanxi Fu" userId="33d370e00c81564f" providerId="LiveId" clId="{69F3DE16-1DDA-4C5F-9196-CED3210943FB}" dt="2022-04-17T16:57:53.038" v="6563"/>
          <ac:picMkLst>
            <pc:docMk/>
            <pc:sldMk cId="1140917201" sldId="317"/>
            <ac:picMk id="8" creationId="{DF9725A3-FF23-40CA-AE19-47DC3534E1AC}"/>
          </ac:picMkLst>
        </pc:picChg>
        <pc:picChg chg="mod ord topLvl">
          <ac:chgData name="Yuanxi Fu" userId="33d370e00c81564f" providerId="LiveId" clId="{69F3DE16-1DDA-4C5F-9196-CED3210943FB}" dt="2022-04-17T16:58:19.715" v="6579" actId="1076"/>
          <ac:picMkLst>
            <pc:docMk/>
            <pc:sldMk cId="1140917201" sldId="317"/>
            <ac:picMk id="11" creationId="{52BB7C8C-3D78-4286-993B-F56B2B9EC670}"/>
          </ac:picMkLst>
        </pc:picChg>
      </pc:sldChg>
      <pc:sldChg chg="addSp delSp modSp new mod modAnim">
        <pc:chgData name="Yuanxi Fu" userId="33d370e00c81564f" providerId="LiveId" clId="{69F3DE16-1DDA-4C5F-9196-CED3210943FB}" dt="2022-04-17T17:00:35.810" v="6668" actId="1076"/>
        <pc:sldMkLst>
          <pc:docMk/>
          <pc:sldMk cId="2677343810" sldId="318"/>
        </pc:sldMkLst>
        <pc:spChg chg="del">
          <ac:chgData name="Yuanxi Fu" userId="33d370e00c81564f" providerId="LiveId" clId="{69F3DE16-1DDA-4C5F-9196-CED3210943FB}" dt="2022-04-17T17:00:20.135" v="6653" actId="478"/>
          <ac:spMkLst>
            <pc:docMk/>
            <pc:sldMk cId="2677343810" sldId="318"/>
            <ac:spMk id="2" creationId="{CF9CCAFA-7273-4411-855E-1DF0B0B9205F}"/>
          </ac:spMkLst>
        </pc:spChg>
        <pc:spChg chg="del">
          <ac:chgData name="Yuanxi Fu" userId="33d370e00c81564f" providerId="LiveId" clId="{69F3DE16-1DDA-4C5F-9196-CED3210943FB}" dt="2022-04-17T16:58:30.874" v="6581" actId="478"/>
          <ac:spMkLst>
            <pc:docMk/>
            <pc:sldMk cId="2677343810" sldId="318"/>
            <ac:spMk id="3" creationId="{E37E0D6D-9287-4889-A51B-6D6B74117AE5}"/>
          </ac:spMkLst>
        </pc:spChg>
        <pc:spChg chg="add mod">
          <ac:chgData name="Yuanxi Fu" userId="33d370e00c81564f" providerId="LiveId" clId="{69F3DE16-1DDA-4C5F-9196-CED3210943FB}" dt="2022-04-17T16:59:04.398" v="6640" actId="1076"/>
          <ac:spMkLst>
            <pc:docMk/>
            <pc:sldMk cId="2677343810" sldId="318"/>
            <ac:spMk id="5" creationId="{C4A58972-5EC5-4396-B384-DB47439EFB02}"/>
          </ac:spMkLst>
        </pc:spChg>
        <pc:spChg chg="add mod">
          <ac:chgData name="Yuanxi Fu" userId="33d370e00c81564f" providerId="LiveId" clId="{69F3DE16-1DDA-4C5F-9196-CED3210943FB}" dt="2022-04-17T16:59:29.355" v="6647" actId="20577"/>
          <ac:spMkLst>
            <pc:docMk/>
            <pc:sldMk cId="2677343810" sldId="318"/>
            <ac:spMk id="7" creationId="{D5D4AE8B-452F-4071-84FF-D255E6FC5055}"/>
          </ac:spMkLst>
        </pc:spChg>
        <pc:spChg chg="mod topLvl">
          <ac:chgData name="Yuanxi Fu" userId="33d370e00c81564f" providerId="LiveId" clId="{69F3DE16-1DDA-4C5F-9196-CED3210943FB}" dt="2022-04-17T17:00:35.810" v="6668" actId="1076"/>
          <ac:spMkLst>
            <pc:docMk/>
            <pc:sldMk cId="2677343810" sldId="318"/>
            <ac:spMk id="10" creationId="{E4A45591-89B6-4843-9A60-9C0FD8877672}"/>
          </ac:spMkLst>
        </pc:spChg>
        <pc:grpChg chg="add del mod">
          <ac:chgData name="Yuanxi Fu" userId="33d370e00c81564f" providerId="LiveId" clId="{69F3DE16-1DDA-4C5F-9196-CED3210943FB}" dt="2022-04-17T17:00:24.059" v="6654" actId="165"/>
          <ac:grpSpMkLst>
            <pc:docMk/>
            <pc:sldMk cId="2677343810" sldId="318"/>
            <ac:grpSpMk id="9" creationId="{26456803-6468-4865-A062-10C13B584AF4}"/>
          </ac:grpSpMkLst>
        </pc:grpChg>
        <pc:picChg chg="add mod">
          <ac:chgData name="Yuanxi Fu" userId="33d370e00c81564f" providerId="LiveId" clId="{69F3DE16-1DDA-4C5F-9196-CED3210943FB}" dt="2022-04-17T17:00:15.470" v="6651" actId="1076"/>
          <ac:picMkLst>
            <pc:docMk/>
            <pc:sldMk cId="2677343810" sldId="318"/>
            <ac:picMk id="4" creationId="{FB962DB3-D06D-4750-8A82-1E51F20D6A84}"/>
          </ac:picMkLst>
        </pc:picChg>
        <pc:picChg chg="add mod">
          <ac:chgData name="Yuanxi Fu" userId="33d370e00c81564f" providerId="LiveId" clId="{69F3DE16-1DDA-4C5F-9196-CED3210943FB}" dt="2022-04-17T16:59:20.421" v="6642" actId="1076"/>
          <ac:picMkLst>
            <pc:docMk/>
            <pc:sldMk cId="2677343810" sldId="318"/>
            <ac:picMk id="6" creationId="{0E4F15AB-C274-4F53-97F3-A351C34F3679}"/>
          </ac:picMkLst>
        </pc:picChg>
        <pc:picChg chg="add mod">
          <ac:chgData name="Yuanxi Fu" userId="33d370e00c81564f" providerId="LiveId" clId="{69F3DE16-1DDA-4C5F-9196-CED3210943FB}" dt="2022-04-17T16:59:41.327" v="6648"/>
          <ac:picMkLst>
            <pc:docMk/>
            <pc:sldMk cId="2677343810" sldId="318"/>
            <ac:picMk id="8" creationId="{74B6A520-DC46-4554-A315-CBCE9E6DD0BA}"/>
          </ac:picMkLst>
        </pc:picChg>
        <pc:picChg chg="mod topLvl">
          <ac:chgData name="Yuanxi Fu" userId="33d370e00c81564f" providerId="LiveId" clId="{69F3DE16-1DDA-4C5F-9196-CED3210943FB}" dt="2022-04-17T17:00:31.535" v="6667" actId="1076"/>
          <ac:picMkLst>
            <pc:docMk/>
            <pc:sldMk cId="2677343810" sldId="318"/>
            <ac:picMk id="11" creationId="{529F8B18-1633-4A49-B441-0CD58E7F47C0}"/>
          </ac:picMkLst>
        </pc:picChg>
      </pc:sldChg>
    </pc:docChg>
  </pc:docChgLst>
  <pc:docChgLst>
    <pc:chgData name="Yuanxi Fu" userId="33d370e00c81564f" providerId="LiveId" clId="{6201A505-A5B0-44C1-A5FA-DF20AA3A3B08}"/>
    <pc:docChg chg="undo custSel addSld delSld modSld sldOrd">
      <pc:chgData name="Yuanxi Fu" userId="33d370e00c81564f" providerId="LiveId" clId="{6201A505-A5B0-44C1-A5FA-DF20AA3A3B08}" dt="2022-03-31T02:12:35.710" v="6153" actId="20577"/>
      <pc:docMkLst>
        <pc:docMk/>
      </pc:docMkLst>
      <pc:sldChg chg="modSp mod">
        <pc:chgData name="Yuanxi Fu" userId="33d370e00c81564f" providerId="LiveId" clId="{6201A505-A5B0-44C1-A5FA-DF20AA3A3B08}" dt="2022-03-31T01:45:03.993" v="5411" actId="313"/>
        <pc:sldMkLst>
          <pc:docMk/>
          <pc:sldMk cId="4162940426" sldId="257"/>
        </pc:sldMkLst>
        <pc:spChg chg="mod">
          <ac:chgData name="Yuanxi Fu" userId="33d370e00c81564f" providerId="LiveId" clId="{6201A505-A5B0-44C1-A5FA-DF20AA3A3B08}" dt="2022-03-31T01:45:03.993" v="5411" actId="313"/>
          <ac:spMkLst>
            <pc:docMk/>
            <pc:sldMk cId="4162940426" sldId="257"/>
            <ac:spMk id="3" creationId="{BE9ED5B9-A6F1-1049-93BF-BD264C61416D}"/>
          </ac:spMkLst>
        </pc:spChg>
      </pc:sldChg>
      <pc:sldChg chg="addSp delSp modSp mod">
        <pc:chgData name="Yuanxi Fu" userId="33d370e00c81564f" providerId="LiveId" clId="{6201A505-A5B0-44C1-A5FA-DF20AA3A3B08}" dt="2022-03-31T02:06:25.693" v="5876" actId="20577"/>
        <pc:sldMkLst>
          <pc:docMk/>
          <pc:sldMk cId="4187387740" sldId="260"/>
        </pc:sldMkLst>
        <pc:spChg chg="mod">
          <ac:chgData name="Yuanxi Fu" userId="33d370e00c81564f" providerId="LiveId" clId="{6201A505-A5B0-44C1-A5FA-DF20AA3A3B08}" dt="2022-03-31T02:06:25.693" v="5876" actId="20577"/>
          <ac:spMkLst>
            <pc:docMk/>
            <pc:sldMk cId="4187387740" sldId="260"/>
            <ac:spMk id="2" creationId="{1993BC95-AEED-0A42-9589-0C6B602D2C0C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1" creationId="{1A4BA2A2-BD2C-4E1D-B603-01C85A14F28E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2" creationId="{BFB2E6EA-2D26-4B94-AFB3-102EA9021257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3" creationId="{102DA604-02AF-4A87-9A00-CAB4F66FC328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4" creationId="{31C17421-0468-4377-906A-38D8B0F1CC47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5" creationId="{00C58DE0-E076-4D88-9BF2-1F887D6447B8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6" creationId="{0AAEDD0C-9F7D-41B9-B28A-92A41850CD3D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7" creationId="{6F348B78-0A9E-4123-9C90-162925FF4C7B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8" creationId="{3AA0176E-3B41-4535-9CE6-9619C4BD3F25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29" creationId="{3DA1DED2-7645-4CD6-9528-E8B7DCA106F5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0" creationId="{384C2001-A452-4C50-ABAA-1991E2A4CC0E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1" creationId="{84402BE5-27E0-428D-A94D-BCC0F89D26B0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2" creationId="{CEAF200C-160B-4087-BFCA-D62C50CC12E4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3" creationId="{818ED392-C286-41C6-9D49-B89C6188FD9C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4" creationId="{4A95D97C-ECB1-407A-8A98-1C91831F4625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5" creationId="{09C36914-A5CD-47BB-B3D4-8CF2A119C020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6" creationId="{F7CF5A50-30D0-4526-8036-E3B8C345B8AA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7" creationId="{2E86047E-30F4-4F50-AEFA-90AA70EF80B5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8" creationId="{D3C3B76A-51A4-4095-8FF1-9E0415B9909D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39" creationId="{6C3649C0-E8B1-4F26-9C45-9AC4731A1900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40" creationId="{0861AA1A-327F-40BB-8D12-E922C33945C8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41" creationId="{F1BCC75D-00F9-4CF1-B88B-2179E12795FA}"/>
          </ac:spMkLst>
        </pc:spChg>
        <pc:spChg chg="mod">
          <ac:chgData name="Yuanxi Fu" userId="33d370e00c81564f" providerId="LiveId" clId="{6201A505-A5B0-44C1-A5FA-DF20AA3A3B08}" dt="2022-03-30T21:38:51.674" v="4304"/>
          <ac:spMkLst>
            <pc:docMk/>
            <pc:sldMk cId="4187387740" sldId="260"/>
            <ac:spMk id="42" creationId="{94506584-DF80-4D39-A3A2-4BE243136331}"/>
          </ac:spMkLst>
        </pc:spChg>
        <pc:grpChg chg="add del mod">
          <ac:chgData name="Yuanxi Fu" userId="33d370e00c81564f" providerId="LiveId" clId="{6201A505-A5B0-44C1-A5FA-DF20AA3A3B08}" dt="2022-03-30T21:38:53.827" v="4305"/>
          <ac:grpSpMkLst>
            <pc:docMk/>
            <pc:sldMk cId="4187387740" sldId="260"/>
            <ac:grpSpMk id="11" creationId="{98FCABD4-7F46-4A39-A7AB-900987F2804A}"/>
          </ac:grpSpMkLst>
        </pc:grpChg>
        <pc:grpChg chg="mod">
          <ac:chgData name="Yuanxi Fu" userId="33d370e00c81564f" providerId="LiveId" clId="{6201A505-A5B0-44C1-A5FA-DF20AA3A3B08}" dt="2022-03-30T21:38:51.674" v="4304"/>
          <ac:grpSpMkLst>
            <pc:docMk/>
            <pc:sldMk cId="4187387740" sldId="260"/>
            <ac:grpSpMk id="13" creationId="{C9FE45C8-D004-4050-B57F-18E5E8519AED}"/>
          </ac:grpSpMkLst>
        </pc:grpChg>
        <pc:grpChg chg="mod">
          <ac:chgData name="Yuanxi Fu" userId="33d370e00c81564f" providerId="LiveId" clId="{6201A505-A5B0-44C1-A5FA-DF20AA3A3B08}" dt="2022-03-30T21:38:51.674" v="4304"/>
          <ac:grpSpMkLst>
            <pc:docMk/>
            <pc:sldMk cId="4187387740" sldId="260"/>
            <ac:grpSpMk id="15" creationId="{4516C276-0F04-4A9D-9F1E-6D4E75EEE5BC}"/>
          </ac:grpSpMkLst>
        </pc:grpChg>
        <pc:grpChg chg="mod">
          <ac:chgData name="Yuanxi Fu" userId="33d370e00c81564f" providerId="LiveId" clId="{6201A505-A5B0-44C1-A5FA-DF20AA3A3B08}" dt="2022-03-30T21:38:51.674" v="4304"/>
          <ac:grpSpMkLst>
            <pc:docMk/>
            <pc:sldMk cId="4187387740" sldId="260"/>
            <ac:grpSpMk id="17" creationId="{93C28B7C-BE6A-43ED-B4F9-BC09F949B856}"/>
          </ac:grpSpMkLst>
        </pc:grpChg>
        <pc:grpChg chg="mod">
          <ac:chgData name="Yuanxi Fu" userId="33d370e00c81564f" providerId="LiveId" clId="{6201A505-A5B0-44C1-A5FA-DF20AA3A3B08}" dt="2022-03-30T21:38:51.674" v="4304"/>
          <ac:grpSpMkLst>
            <pc:docMk/>
            <pc:sldMk cId="4187387740" sldId="260"/>
            <ac:grpSpMk id="18" creationId="{6D347C11-839E-4F6C-BE5F-A745984AE9C4}"/>
          </ac:grpSpMkLst>
        </pc:grpChg>
        <pc:grpChg chg="mod">
          <ac:chgData name="Yuanxi Fu" userId="33d370e00c81564f" providerId="LiveId" clId="{6201A505-A5B0-44C1-A5FA-DF20AA3A3B08}" dt="2022-03-30T21:38:51.674" v="4304"/>
          <ac:grpSpMkLst>
            <pc:docMk/>
            <pc:sldMk cId="4187387740" sldId="260"/>
            <ac:grpSpMk id="19" creationId="{3DA46DEB-9997-492B-8375-EA0E599D22C5}"/>
          </ac:grpSpMkLst>
        </pc:grpChg>
        <pc:picChg chg="add mod">
          <ac:chgData name="Yuanxi Fu" userId="33d370e00c81564f" providerId="LiveId" clId="{6201A505-A5B0-44C1-A5FA-DF20AA3A3B08}" dt="2022-03-30T21:39:09.894" v="4310" actId="14100"/>
          <ac:picMkLst>
            <pc:docMk/>
            <pc:sldMk cId="4187387740" sldId="260"/>
            <ac:picMk id="3" creationId="{52102332-291C-47D5-A1C7-6147B87B72AB}"/>
          </ac:picMkLst>
        </pc:picChg>
        <pc:picChg chg="del">
          <ac:chgData name="Yuanxi Fu" userId="33d370e00c81564f" providerId="LiveId" clId="{6201A505-A5B0-44C1-A5FA-DF20AA3A3B08}" dt="2022-03-30T21:38:50.692" v="4303" actId="478"/>
          <ac:picMkLst>
            <pc:docMk/>
            <pc:sldMk cId="4187387740" sldId="260"/>
            <ac:picMk id="5" creationId="{05577039-B6E9-464C-A243-C647A5D6B309}"/>
          </ac:picMkLst>
        </pc:pic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20" creationId="{0551072A-44D3-47C8-ABD1-C630C179869B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3" creationId="{C10E474E-6BC4-47A5-BAAE-C190405ACF71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4" creationId="{7EC0FE0F-1439-465F-87BC-F798AA2278DD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5" creationId="{A2424128-C31F-48E5-9DA1-FA32999C4793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6" creationId="{057F14BA-4F4E-42E9-A409-711DB69A74CA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7" creationId="{E6620C7A-7FF0-437A-AF2B-06835F7F3E7F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8" creationId="{FAD5E39D-984F-4DF1-888B-1D3DF146B147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49" creationId="{12DDC4AF-054B-4683-BA0F-3E4D36CE1881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50" creationId="{E085447A-F096-4B84-AAFC-3D5035C9AC3D}"/>
          </ac:cxnSpMkLst>
        </pc:cxnChg>
        <pc:cxnChg chg="mod">
          <ac:chgData name="Yuanxi Fu" userId="33d370e00c81564f" providerId="LiveId" clId="{6201A505-A5B0-44C1-A5FA-DF20AA3A3B08}" dt="2022-03-30T21:38:51.674" v="4304"/>
          <ac:cxnSpMkLst>
            <pc:docMk/>
            <pc:sldMk cId="4187387740" sldId="260"/>
            <ac:cxnSpMk id="51" creationId="{DFDD7E64-BC73-4F7A-81D4-09B45EE50382}"/>
          </ac:cxnSpMkLst>
        </pc:cxnChg>
      </pc:sldChg>
      <pc:sldChg chg="modSp mod ord modCm">
        <pc:chgData name="Yuanxi Fu" userId="33d370e00c81564f" providerId="LiveId" clId="{6201A505-A5B0-44C1-A5FA-DF20AA3A3B08}" dt="2022-03-31T01:47:33.447" v="5593" actId="14100"/>
        <pc:sldMkLst>
          <pc:docMk/>
          <pc:sldMk cId="2619491231" sldId="262"/>
        </pc:sldMkLst>
        <pc:spChg chg="mod">
          <ac:chgData name="Yuanxi Fu" userId="33d370e00c81564f" providerId="LiveId" clId="{6201A505-A5B0-44C1-A5FA-DF20AA3A3B08}" dt="2022-03-31T01:47:33.447" v="5593" actId="14100"/>
          <ac:spMkLst>
            <pc:docMk/>
            <pc:sldMk cId="2619491231" sldId="262"/>
            <ac:spMk id="2" creationId="{1993BC95-AEED-0A42-9589-0C6B602D2C0C}"/>
          </ac:spMkLst>
        </pc:spChg>
      </pc:sldChg>
      <pc:sldChg chg="addSp delSp modSp mod">
        <pc:chgData name="Yuanxi Fu" userId="33d370e00c81564f" providerId="LiveId" clId="{6201A505-A5B0-44C1-A5FA-DF20AA3A3B08}" dt="2022-03-31T01:52:38.466" v="5663" actId="20577"/>
        <pc:sldMkLst>
          <pc:docMk/>
          <pc:sldMk cId="1141825104" sldId="263"/>
        </pc:sldMkLst>
        <pc:spChg chg="mod">
          <ac:chgData name="Yuanxi Fu" userId="33d370e00c81564f" providerId="LiveId" clId="{6201A505-A5B0-44C1-A5FA-DF20AA3A3B08}" dt="2022-03-31T01:52:38.466" v="5663" actId="20577"/>
          <ac:spMkLst>
            <pc:docMk/>
            <pc:sldMk cId="1141825104" sldId="263"/>
            <ac:spMk id="2" creationId="{108FFCDE-8612-E241-B65D-8AE58D93E00C}"/>
          </ac:spMkLst>
        </pc:spChg>
        <pc:spChg chg="add del mod">
          <ac:chgData name="Yuanxi Fu" userId="33d370e00c81564f" providerId="LiveId" clId="{6201A505-A5B0-44C1-A5FA-DF20AA3A3B08}" dt="2022-03-31T01:36:29.268" v="5353" actId="478"/>
          <ac:spMkLst>
            <pc:docMk/>
            <pc:sldMk cId="1141825104" sldId="263"/>
            <ac:spMk id="3" creationId="{D4136B37-0C23-4BD3-B802-9FA181F6943A}"/>
          </ac:spMkLst>
        </pc:spChg>
        <pc:picChg chg="mod">
          <ac:chgData name="Yuanxi Fu" userId="33d370e00c81564f" providerId="LiveId" clId="{6201A505-A5B0-44C1-A5FA-DF20AA3A3B08}" dt="2022-03-31T00:59:37.200" v="4935" actId="1076"/>
          <ac:picMkLst>
            <pc:docMk/>
            <pc:sldMk cId="1141825104" sldId="263"/>
            <ac:picMk id="20" creationId="{DBB12EB2-6B78-4AC9-95A8-BAB3810ECFA0}"/>
          </ac:picMkLst>
        </pc:picChg>
      </pc:sldChg>
      <pc:sldChg chg="addSp modSp mod modCm">
        <pc:chgData name="Yuanxi Fu" userId="33d370e00c81564f" providerId="LiveId" clId="{6201A505-A5B0-44C1-A5FA-DF20AA3A3B08}" dt="2022-03-30T21:31:14.639" v="4224"/>
        <pc:sldMkLst>
          <pc:docMk/>
          <pc:sldMk cId="2685653526" sldId="264"/>
        </pc:sldMkLst>
        <pc:spChg chg="mod">
          <ac:chgData name="Yuanxi Fu" userId="33d370e00c81564f" providerId="LiveId" clId="{6201A505-A5B0-44C1-A5FA-DF20AA3A3B08}" dt="2022-03-30T16:13:52.898" v="3659" actId="20577"/>
          <ac:spMkLst>
            <pc:docMk/>
            <pc:sldMk cId="2685653526" sldId="264"/>
            <ac:spMk id="2" creationId="{CB45D86A-D7F6-4F17-B13E-8266AE136860}"/>
          </ac:spMkLst>
        </pc:spChg>
        <pc:spChg chg="add mod">
          <ac:chgData name="Yuanxi Fu" userId="33d370e00c81564f" providerId="LiveId" clId="{6201A505-A5B0-44C1-A5FA-DF20AA3A3B08}" dt="2022-03-30T21:30:58.829" v="4221" actId="1076"/>
          <ac:spMkLst>
            <pc:docMk/>
            <pc:sldMk cId="2685653526" sldId="264"/>
            <ac:spMk id="13" creationId="{277A5996-1393-4028-88C2-330820FA3F31}"/>
          </ac:spMkLst>
        </pc:spChg>
        <pc:picChg chg="mod">
          <ac:chgData name="Yuanxi Fu" userId="33d370e00c81564f" providerId="LiveId" clId="{6201A505-A5B0-44C1-A5FA-DF20AA3A3B08}" dt="2022-03-29T17:59:59.679" v="281" actId="1036"/>
          <ac:picMkLst>
            <pc:docMk/>
            <pc:sldMk cId="2685653526" sldId="264"/>
            <ac:picMk id="17" creationId="{655DF033-C2CA-4EC6-88C8-1762B5719AF9}"/>
          </ac:picMkLst>
        </pc:picChg>
      </pc:sldChg>
      <pc:sldChg chg="modSp mod">
        <pc:chgData name="Yuanxi Fu" userId="33d370e00c81564f" providerId="LiveId" clId="{6201A505-A5B0-44C1-A5FA-DF20AA3A3B08}" dt="2022-03-30T16:28:34.688" v="3675" actId="20577"/>
        <pc:sldMkLst>
          <pc:docMk/>
          <pc:sldMk cId="511695481" sldId="265"/>
        </pc:sldMkLst>
        <pc:spChg chg="mod">
          <ac:chgData name="Yuanxi Fu" userId="33d370e00c81564f" providerId="LiveId" clId="{6201A505-A5B0-44C1-A5FA-DF20AA3A3B08}" dt="2022-03-30T16:28:34.688" v="3675" actId="20577"/>
          <ac:spMkLst>
            <pc:docMk/>
            <pc:sldMk cId="511695481" sldId="265"/>
            <ac:spMk id="3" creationId="{807A5A0C-1041-4553-89B5-303615B907C1}"/>
          </ac:spMkLst>
        </pc:spChg>
      </pc:sldChg>
      <pc:sldChg chg="addSp delSp modSp mod modCm">
        <pc:chgData name="Yuanxi Fu" userId="33d370e00c81564f" providerId="LiveId" clId="{6201A505-A5B0-44C1-A5FA-DF20AA3A3B08}" dt="2022-03-30T21:31:07.176" v="4222"/>
        <pc:sldMkLst>
          <pc:docMk/>
          <pc:sldMk cId="4280233975" sldId="266"/>
        </pc:sldMkLst>
        <pc:spChg chg="mo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2" creationId="{2BAD96B7-2DB6-48C5-94CF-B3A6E2AC5BB4}"/>
          </ac:spMkLst>
        </pc:spChg>
        <pc:spChg chg="del">
          <ac:chgData name="Yuanxi Fu" userId="33d370e00c81564f" providerId="LiveId" clId="{6201A505-A5B0-44C1-A5FA-DF20AA3A3B08}" dt="2022-03-26T17:51:36.658" v="81" actId="931"/>
          <ac:spMkLst>
            <pc:docMk/>
            <pc:sldMk cId="4280233975" sldId="266"/>
            <ac:spMk id="3" creationId="{2ABAAF96-008F-43C6-99AB-B0056D0D2943}"/>
          </ac:spMkLst>
        </pc:spChg>
        <pc:spChg chg="add mod">
          <ac:chgData name="Yuanxi Fu" userId="33d370e00c81564f" providerId="LiveId" clId="{6201A505-A5B0-44C1-A5FA-DF20AA3A3B08}" dt="2022-03-30T21:30:42.354" v="4209" actId="20577"/>
          <ac:spMkLst>
            <pc:docMk/>
            <pc:sldMk cId="4280233975" sldId="266"/>
            <ac:spMk id="3" creationId="{DCC26B55-82E5-44AA-9E5B-ACCCEC9CEECF}"/>
          </ac:spMkLst>
        </pc:spChg>
        <pc:spChg chg="add del mod">
          <ac:chgData name="Yuanxi Fu" userId="33d370e00c81564f" providerId="LiveId" clId="{6201A505-A5B0-44C1-A5FA-DF20AA3A3B08}" dt="2022-03-26T17:59:56.846" v="236" actId="478"/>
          <ac:spMkLst>
            <pc:docMk/>
            <pc:sldMk cId="4280233975" sldId="266"/>
            <ac:spMk id="6" creationId="{97473574-A89B-42F4-A5EA-0555B217D1CE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8" creationId="{099405E2-1A96-4DBA-A9DC-4C2A1B421CA9}"/>
          </ac:spMkLst>
        </pc:spChg>
        <pc:spChg chg="add mod">
          <ac:chgData name="Yuanxi Fu" userId="33d370e00c81564f" providerId="LiveId" clId="{6201A505-A5B0-44C1-A5FA-DF20AA3A3B08}" dt="2022-03-30T21:30:23.625" v="4180" actId="27636"/>
          <ac:spMkLst>
            <pc:docMk/>
            <pc:sldMk cId="4280233975" sldId="266"/>
            <ac:spMk id="9" creationId="{CA1C61AB-E2DF-4C1C-AA40-212AE68F2C04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10" creationId="{6186DD79-F4CA-4DD7-9C78-AC180665FA3C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12" creationId="{BCF4857D-F003-4CA1-82AB-00900B1008BA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14" creationId="{79855050-A75B-4DD0-9B56-8B1C7722D884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16" creationId="{5E6738EB-6FF0-4AF9-8462-57F4494B88B2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18" creationId="{DB791336-FCAA-4174-9303-B3F374861110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20" creationId="{CA212158-300D-44D0-9CCE-472C3F669EE1}"/>
          </ac:spMkLst>
        </pc:spChg>
        <pc:spChg chg="del">
          <ac:chgData name="Yuanxi Fu" userId="33d370e00c81564f" providerId="LiveId" clId="{6201A505-A5B0-44C1-A5FA-DF20AA3A3B08}" dt="2022-03-26T17:51:42.809" v="86" actId="26606"/>
          <ac:spMkLst>
            <pc:docMk/>
            <pc:sldMk cId="4280233975" sldId="266"/>
            <ac:spMk id="22" creationId="{988521F4-D44A-42C5-9BDB-5CA25554098B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27" creationId="{1ED69555-EE48-4B19-812B-4E1068DBF976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29" creationId="{57AEB73D-F521-4B19-820F-12DB6BCC8406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31" creationId="{6B72EEBA-3A5D-41CE-8465-A45A0F65674E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33" creationId="{EA164D6B-6878-4B9F-A2D0-985D39B17B46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35" creationId="{064738AB-B6BE-4867-889A-52CE4AC8DBD0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37" creationId="{BBD49B71-B686-4DFD-93AD-40CB19B626B9}"/>
          </ac:spMkLst>
        </pc:spChg>
        <pc:spChg chg="add del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39" creationId="{7C60369F-A41B-4D6E-8990-30E2715C5730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44" creationId="{099405E2-1A96-4DBA-A9DC-4C2A1B421CA9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46" creationId="{6186DD79-F4CA-4DD7-9C78-AC180665FA3C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48" creationId="{BCF4857D-F003-4CA1-82AB-00900B1008BA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50" creationId="{79855050-A75B-4DD0-9B56-8B1C7722D884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52" creationId="{5E6738EB-6FF0-4AF9-8462-57F4494B88B2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54" creationId="{DB791336-FCAA-4174-9303-B3F374861110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56" creationId="{CA212158-300D-44D0-9CCE-472C3F669EE1}"/>
          </ac:spMkLst>
        </pc:spChg>
        <pc:spChg chg="add">
          <ac:chgData name="Yuanxi Fu" userId="33d370e00c81564f" providerId="LiveId" clId="{6201A505-A5B0-44C1-A5FA-DF20AA3A3B08}" dt="2022-03-26T18:00:06.924" v="237" actId="26606"/>
          <ac:spMkLst>
            <pc:docMk/>
            <pc:sldMk cId="4280233975" sldId="266"/>
            <ac:spMk id="58" creationId="{988521F4-D44A-42C5-9BDB-5CA25554098B}"/>
          </ac:spMkLst>
        </pc:spChg>
        <pc:picChg chg="add del mod">
          <ac:chgData name="Yuanxi Fu" userId="33d370e00c81564f" providerId="LiveId" clId="{6201A505-A5B0-44C1-A5FA-DF20AA3A3B08}" dt="2022-03-26T17:59:52.801" v="235" actId="478"/>
          <ac:picMkLst>
            <pc:docMk/>
            <pc:sldMk cId="4280233975" sldId="266"/>
            <ac:picMk id="5" creationId="{EC5134D5-A5A7-4932-B57E-ED5B470B5BBB}"/>
          </ac:picMkLst>
        </pc:picChg>
      </pc:sldChg>
      <pc:sldChg chg="addSp delSp modSp mod modCm">
        <pc:chgData name="Yuanxi Fu" userId="33d370e00c81564f" providerId="LiveId" clId="{6201A505-A5B0-44C1-A5FA-DF20AA3A3B08}" dt="2022-03-30T21:31:11.373" v="4223"/>
        <pc:sldMkLst>
          <pc:docMk/>
          <pc:sldMk cId="791622516" sldId="267"/>
        </pc:sldMkLst>
        <pc:spChg chg="del">
          <ac:chgData name="Yuanxi Fu" userId="33d370e00c81564f" providerId="LiveId" clId="{6201A505-A5B0-44C1-A5FA-DF20AA3A3B08}" dt="2022-03-26T01:12:03.488" v="0" actId="478"/>
          <ac:spMkLst>
            <pc:docMk/>
            <pc:sldMk cId="791622516" sldId="267"/>
            <ac:spMk id="3" creationId="{39124CAB-F044-4C75-BAA5-0F990B3555D9}"/>
          </ac:spMkLst>
        </pc:spChg>
        <pc:spChg chg="add mod">
          <ac:chgData name="Yuanxi Fu" userId="33d370e00c81564f" providerId="LiveId" clId="{6201A505-A5B0-44C1-A5FA-DF20AA3A3B08}" dt="2022-03-26T14:41:47.459" v="80" actId="1076"/>
          <ac:spMkLst>
            <pc:docMk/>
            <pc:sldMk cId="791622516" sldId="267"/>
            <ac:spMk id="13" creationId="{B30F9737-72F0-4C86-B877-8F6237FFA563}"/>
          </ac:spMkLst>
        </pc:spChg>
        <pc:spChg chg="add mod">
          <ac:chgData name="Yuanxi Fu" userId="33d370e00c81564f" providerId="LiveId" clId="{6201A505-A5B0-44C1-A5FA-DF20AA3A3B08}" dt="2022-03-30T21:30:49.297" v="4210"/>
          <ac:spMkLst>
            <pc:docMk/>
            <pc:sldMk cId="791622516" sldId="267"/>
            <ac:spMk id="15" creationId="{2DB68D41-6601-4AB4-8D2B-480599578FEA}"/>
          </ac:spMkLst>
        </pc:spChg>
        <pc:picChg chg="add mod">
          <ac:chgData name="Yuanxi Fu" userId="33d370e00c81564f" providerId="LiveId" clId="{6201A505-A5B0-44C1-A5FA-DF20AA3A3B08}" dt="2022-03-29T17:59:44.679" v="276" actId="14100"/>
          <ac:picMkLst>
            <pc:docMk/>
            <pc:sldMk cId="791622516" sldId="267"/>
            <ac:picMk id="4" creationId="{36EC739B-B012-416D-9448-2D5C59B84988}"/>
          </ac:picMkLst>
        </pc:picChg>
      </pc:sldChg>
      <pc:sldChg chg="modSp mod ord modCm">
        <pc:chgData name="Yuanxi Fu" userId="33d370e00c81564f" providerId="LiveId" clId="{6201A505-A5B0-44C1-A5FA-DF20AA3A3B08}" dt="2022-03-31T01:46:22.589" v="5457" actId="20577"/>
        <pc:sldMkLst>
          <pc:docMk/>
          <pc:sldMk cId="3071565165" sldId="268"/>
        </pc:sldMkLst>
        <pc:spChg chg="mod">
          <ac:chgData name="Yuanxi Fu" userId="33d370e00c81564f" providerId="LiveId" clId="{6201A505-A5B0-44C1-A5FA-DF20AA3A3B08}" dt="2022-03-31T01:46:22.589" v="5457" actId="20577"/>
          <ac:spMkLst>
            <pc:docMk/>
            <pc:sldMk cId="3071565165" sldId="268"/>
            <ac:spMk id="2" creationId="{D0685D77-C2BD-4D22-B0CD-B82A2633CC06}"/>
          </ac:spMkLst>
        </pc:spChg>
      </pc:sldChg>
      <pc:sldChg chg="modSp mod modCm">
        <pc:chgData name="Yuanxi Fu" userId="33d370e00c81564f" providerId="LiveId" clId="{6201A505-A5B0-44C1-A5FA-DF20AA3A3B08}" dt="2022-03-31T01:36:46.160" v="5373" actId="20577"/>
        <pc:sldMkLst>
          <pc:docMk/>
          <pc:sldMk cId="1951096801" sldId="269"/>
        </pc:sldMkLst>
        <pc:spChg chg="mod">
          <ac:chgData name="Yuanxi Fu" userId="33d370e00c81564f" providerId="LiveId" clId="{6201A505-A5B0-44C1-A5FA-DF20AA3A3B08}" dt="2022-03-30T21:30:23.836" v="4186" actId="27636"/>
          <ac:spMkLst>
            <pc:docMk/>
            <pc:sldMk cId="1951096801" sldId="269"/>
            <ac:spMk id="2" creationId="{07EFBB51-5E51-4066-B28B-08E96961ECAF}"/>
          </ac:spMkLst>
        </pc:spChg>
        <pc:spChg chg="mod">
          <ac:chgData name="Yuanxi Fu" userId="33d370e00c81564f" providerId="LiveId" clId="{6201A505-A5B0-44C1-A5FA-DF20AA3A3B08}" dt="2022-03-31T01:36:46.160" v="5373" actId="20577"/>
          <ac:spMkLst>
            <pc:docMk/>
            <pc:sldMk cId="1951096801" sldId="269"/>
            <ac:spMk id="3" creationId="{EE0CDACC-DDAF-4950-A4C0-C83F920E485C}"/>
          </ac:spMkLst>
        </pc:spChg>
      </pc:sldChg>
      <pc:sldChg chg="modSp mod modCm">
        <pc:chgData name="Yuanxi Fu" userId="33d370e00c81564f" providerId="LiveId" clId="{6201A505-A5B0-44C1-A5FA-DF20AA3A3B08}" dt="2022-03-30T21:40:25.687" v="4311"/>
        <pc:sldMkLst>
          <pc:docMk/>
          <pc:sldMk cId="363840143" sldId="270"/>
        </pc:sldMkLst>
        <pc:spChg chg="mod">
          <ac:chgData name="Yuanxi Fu" userId="33d370e00c81564f" providerId="LiveId" clId="{6201A505-A5B0-44C1-A5FA-DF20AA3A3B08}" dt="2022-03-30T21:30:23.753" v="4183" actId="27636"/>
          <ac:spMkLst>
            <pc:docMk/>
            <pc:sldMk cId="363840143" sldId="270"/>
            <ac:spMk id="2" creationId="{A972E69F-CAE7-45B3-A57B-F97F11211D9A}"/>
          </ac:spMkLst>
        </pc:spChg>
        <pc:spChg chg="mod">
          <ac:chgData name="Yuanxi Fu" userId="33d370e00c81564f" providerId="LiveId" clId="{6201A505-A5B0-44C1-A5FA-DF20AA3A3B08}" dt="2022-03-30T21:30:23.750" v="4182" actId="27636"/>
          <ac:spMkLst>
            <pc:docMk/>
            <pc:sldMk cId="363840143" sldId="270"/>
            <ac:spMk id="3" creationId="{FD2EE740-2742-44B2-95BA-57BB08DB7313}"/>
          </ac:spMkLst>
        </pc:spChg>
      </pc:sldChg>
      <pc:sldChg chg="addSp delSp modSp mod addAnim delAnim modAnim modCm">
        <pc:chgData name="Yuanxi Fu" userId="33d370e00c81564f" providerId="LiveId" clId="{6201A505-A5B0-44C1-A5FA-DF20AA3A3B08}" dt="2022-03-30T21:45:57.991" v="4381" actId="14100"/>
        <pc:sldMkLst>
          <pc:docMk/>
          <pc:sldMk cId="123838508" sldId="271"/>
        </pc:sldMkLst>
        <pc:spChg chg="mod">
          <ac:chgData name="Yuanxi Fu" userId="33d370e00c81564f" providerId="LiveId" clId="{6201A505-A5B0-44C1-A5FA-DF20AA3A3B08}" dt="2022-03-30T21:30:23.778" v="4184" actId="27636"/>
          <ac:spMkLst>
            <pc:docMk/>
            <pc:sldMk cId="123838508" sldId="271"/>
            <ac:spMk id="2" creationId="{169DE369-B483-4605-97AE-1DEC97A5D738}"/>
          </ac:spMkLst>
        </pc:spChg>
        <pc:spChg chg="del">
          <ac:chgData name="Yuanxi Fu" userId="33d370e00c81564f" providerId="LiveId" clId="{6201A505-A5B0-44C1-A5FA-DF20AA3A3B08}" dt="2022-03-30T21:42:05.911" v="4329" actId="478"/>
          <ac:spMkLst>
            <pc:docMk/>
            <pc:sldMk cId="123838508" sldId="271"/>
            <ac:spMk id="3" creationId="{F2A039F4-3007-4210-95E4-3185B782F7EE}"/>
          </ac:spMkLst>
        </pc:spChg>
        <pc:spChg chg="add del mod">
          <ac:chgData name="Yuanxi Fu" userId="33d370e00c81564f" providerId="LiveId" clId="{6201A505-A5B0-44C1-A5FA-DF20AA3A3B08}" dt="2022-03-30T21:42:08.634" v="4330" actId="478"/>
          <ac:spMkLst>
            <pc:docMk/>
            <pc:sldMk cId="123838508" sldId="271"/>
            <ac:spMk id="5" creationId="{89C006B5-CCE9-4D92-97CF-E10662E605E2}"/>
          </ac:spMkLst>
        </pc:spChg>
        <pc:spChg chg="mod topLvl">
          <ac:chgData name="Yuanxi Fu" userId="33d370e00c81564f" providerId="LiveId" clId="{6201A505-A5B0-44C1-A5FA-DF20AA3A3B08}" dt="2022-03-30T21:43:00.566" v="4341" actId="1076"/>
          <ac:spMkLst>
            <pc:docMk/>
            <pc:sldMk cId="123838508" sldId="271"/>
            <ac:spMk id="6" creationId="{1AC4C485-A5F3-4BD2-9AFA-FAB82D979E34}"/>
          </ac:spMkLst>
        </pc:spChg>
        <pc:spChg chg="del mod topLvl">
          <ac:chgData name="Yuanxi Fu" userId="33d370e00c81564f" providerId="LiveId" clId="{6201A505-A5B0-44C1-A5FA-DF20AA3A3B08}" dt="2022-03-30T21:41:58.690" v="4327" actId="478"/>
          <ac:spMkLst>
            <pc:docMk/>
            <pc:sldMk cId="123838508" sldId="271"/>
            <ac:spMk id="13" creationId="{61866DE6-F74E-442F-A7A8-A7C866A9DCC8}"/>
          </ac:spMkLst>
        </pc:spChg>
        <pc:spChg chg="mod">
          <ac:chgData name="Yuanxi Fu" userId="33d370e00c81564f" providerId="LiveId" clId="{6201A505-A5B0-44C1-A5FA-DF20AA3A3B08}" dt="2022-03-30T21:42:56.003" v="4340" actId="1076"/>
          <ac:spMkLst>
            <pc:docMk/>
            <pc:sldMk cId="123838508" sldId="271"/>
            <ac:spMk id="21" creationId="{2377BA75-C369-401A-B247-5A9769A911C5}"/>
          </ac:spMkLst>
        </pc:spChg>
        <pc:grpChg chg="add del">
          <ac:chgData name="Yuanxi Fu" userId="33d370e00c81564f" providerId="LiveId" clId="{6201A505-A5B0-44C1-A5FA-DF20AA3A3B08}" dt="2022-03-30T21:41:50.218" v="4324" actId="165"/>
          <ac:grpSpMkLst>
            <pc:docMk/>
            <pc:sldMk cId="123838508" sldId="271"/>
            <ac:grpSpMk id="25" creationId="{CF05FEB0-62CE-40CC-8261-9E40A803767A}"/>
          </ac:grpSpMkLst>
        </pc:grpChg>
        <pc:grpChg chg="del">
          <ac:chgData name="Yuanxi Fu" userId="33d370e00c81564f" providerId="LiveId" clId="{6201A505-A5B0-44C1-A5FA-DF20AA3A3B08}" dt="2022-03-30T21:41:25.548" v="4318" actId="478"/>
          <ac:grpSpMkLst>
            <pc:docMk/>
            <pc:sldMk cId="123838508" sldId="271"/>
            <ac:grpSpMk id="26" creationId="{319C3B1B-8793-4A21-983F-C86B4DF13602}"/>
          </ac:grpSpMkLst>
        </pc:grpChg>
        <pc:picChg chg="add del mod modCrop">
          <ac:chgData name="Yuanxi Fu" userId="33d370e00c81564f" providerId="LiveId" clId="{6201A505-A5B0-44C1-A5FA-DF20AA3A3B08}" dt="2022-03-30T21:45:57.991" v="4381" actId="14100"/>
          <ac:picMkLst>
            <pc:docMk/>
            <pc:sldMk cId="123838508" sldId="271"/>
            <ac:picMk id="11" creationId="{AF54A3DF-57E1-4CF7-A756-379BDF924775}"/>
          </ac:picMkLst>
        </pc:picChg>
        <pc:cxnChg chg="del">
          <ac:chgData name="Yuanxi Fu" userId="33d370e00c81564f" providerId="LiveId" clId="{6201A505-A5B0-44C1-A5FA-DF20AA3A3B08}" dt="2022-03-30T21:41:33.656" v="4320" actId="478"/>
          <ac:cxnSpMkLst>
            <pc:docMk/>
            <pc:sldMk cId="123838508" sldId="271"/>
            <ac:cxnSpMk id="9" creationId="{4C9A5AFE-8DAD-49C0-B599-118E6481B092}"/>
          </ac:cxnSpMkLst>
        </pc:cxnChg>
      </pc:sldChg>
      <pc:sldChg chg="addSp delSp modSp mod">
        <pc:chgData name="Yuanxi Fu" userId="33d370e00c81564f" providerId="LiveId" clId="{6201A505-A5B0-44C1-A5FA-DF20AA3A3B08}" dt="2022-03-31T01:08:24.862" v="5100" actId="478"/>
        <pc:sldMkLst>
          <pc:docMk/>
          <pc:sldMk cId="4091835993" sldId="272"/>
        </pc:sldMkLst>
        <pc:spChg chg="add del mod">
          <ac:chgData name="Yuanxi Fu" userId="33d370e00c81564f" providerId="LiveId" clId="{6201A505-A5B0-44C1-A5FA-DF20AA3A3B08}" dt="2022-03-31T01:08:24.862" v="5100" actId="478"/>
          <ac:spMkLst>
            <pc:docMk/>
            <pc:sldMk cId="4091835993" sldId="272"/>
            <ac:spMk id="3" creationId="{749239B4-37DA-4BAF-9B07-65829442C063}"/>
          </ac:spMkLst>
        </pc:spChg>
        <pc:picChg chg="mod">
          <ac:chgData name="Yuanxi Fu" userId="33d370e00c81564f" providerId="LiveId" clId="{6201A505-A5B0-44C1-A5FA-DF20AA3A3B08}" dt="2022-03-31T00:39:43.270" v="4632" actId="1076"/>
          <ac:picMkLst>
            <pc:docMk/>
            <pc:sldMk cId="4091835993" sldId="272"/>
            <ac:picMk id="9" creationId="{D5473881-AAB7-4136-A43F-1BFD035BFC89}"/>
          </ac:picMkLst>
        </pc:picChg>
      </pc:sldChg>
      <pc:sldChg chg="modSp mod ord">
        <pc:chgData name="Yuanxi Fu" userId="33d370e00c81564f" providerId="LiveId" clId="{6201A505-A5B0-44C1-A5FA-DF20AA3A3B08}" dt="2022-03-31T01:33:03.514" v="5314" actId="20577"/>
        <pc:sldMkLst>
          <pc:docMk/>
          <pc:sldMk cId="3187951559" sldId="274"/>
        </pc:sldMkLst>
        <pc:spChg chg="mod">
          <ac:chgData name="Yuanxi Fu" userId="33d370e00c81564f" providerId="LiveId" clId="{6201A505-A5B0-44C1-A5FA-DF20AA3A3B08}" dt="2022-03-31T01:33:03.514" v="5314" actId="20577"/>
          <ac:spMkLst>
            <pc:docMk/>
            <pc:sldMk cId="3187951559" sldId="274"/>
            <ac:spMk id="2" creationId="{C79F924F-11B2-4643-B43F-9AB38DB4E68D}"/>
          </ac:spMkLst>
        </pc:spChg>
        <pc:spChg chg="mod">
          <ac:chgData name="Yuanxi Fu" userId="33d370e00c81564f" providerId="LiveId" clId="{6201A505-A5B0-44C1-A5FA-DF20AA3A3B08}" dt="2022-03-31T01:30:49.148" v="5214" actId="27636"/>
          <ac:spMkLst>
            <pc:docMk/>
            <pc:sldMk cId="3187951559" sldId="274"/>
            <ac:spMk id="9" creationId="{F3D5FA18-40D2-4443-BE35-D481E731C2D3}"/>
          </ac:spMkLst>
        </pc:spChg>
      </pc:sldChg>
      <pc:sldChg chg="addSp delSp modSp mod ord modAnim modCm">
        <pc:chgData name="Yuanxi Fu" userId="33d370e00c81564f" providerId="LiveId" clId="{6201A505-A5B0-44C1-A5FA-DF20AA3A3B08}" dt="2022-03-31T00:51:07.270" v="4844"/>
        <pc:sldMkLst>
          <pc:docMk/>
          <pc:sldMk cId="3176326646" sldId="275"/>
        </pc:sldMkLst>
        <pc:spChg chg="add del">
          <ac:chgData name="Yuanxi Fu" userId="33d370e00c81564f" providerId="LiveId" clId="{6201A505-A5B0-44C1-A5FA-DF20AA3A3B08}" dt="2022-03-31T00:49:33.871" v="4824" actId="478"/>
          <ac:spMkLst>
            <pc:docMk/>
            <pc:sldMk cId="3176326646" sldId="275"/>
            <ac:spMk id="3" creationId="{641B8265-1D5B-425B-B60E-E63FC46C143B}"/>
          </ac:spMkLst>
        </pc:spChg>
        <pc:spChg chg="mod">
          <ac:chgData name="Yuanxi Fu" userId="33d370e00c81564f" providerId="LiveId" clId="{6201A505-A5B0-44C1-A5FA-DF20AA3A3B08}" dt="2022-03-31T00:50:12.480" v="4830" actId="164"/>
          <ac:spMkLst>
            <pc:docMk/>
            <pc:sldMk cId="3176326646" sldId="275"/>
            <ac:spMk id="6" creationId="{64ABD01A-750F-46FA-A97C-E88CE2FE5530}"/>
          </ac:spMkLst>
        </pc:spChg>
        <pc:spChg chg="add mod">
          <ac:chgData name="Yuanxi Fu" userId="33d370e00c81564f" providerId="LiveId" clId="{6201A505-A5B0-44C1-A5FA-DF20AA3A3B08}" dt="2022-03-31T00:51:02.621" v="4843" actId="164"/>
          <ac:spMkLst>
            <pc:docMk/>
            <pc:sldMk cId="3176326646" sldId="275"/>
            <ac:spMk id="11" creationId="{9556AE3E-DE30-4B55-BE8D-1CC25FB58583}"/>
          </ac:spMkLst>
        </pc:spChg>
        <pc:grpChg chg="add mod">
          <ac:chgData name="Yuanxi Fu" userId="33d370e00c81564f" providerId="LiveId" clId="{6201A505-A5B0-44C1-A5FA-DF20AA3A3B08}" dt="2022-03-31T00:50:12.480" v="4830" actId="164"/>
          <ac:grpSpMkLst>
            <pc:docMk/>
            <pc:sldMk cId="3176326646" sldId="275"/>
            <ac:grpSpMk id="7" creationId="{1F9BE733-AB0B-49A2-9C85-1156948FBCBE}"/>
          </ac:grpSpMkLst>
        </pc:grpChg>
        <pc:grpChg chg="add mod">
          <ac:chgData name="Yuanxi Fu" userId="33d370e00c81564f" providerId="LiveId" clId="{6201A505-A5B0-44C1-A5FA-DF20AA3A3B08}" dt="2022-03-31T00:51:02.621" v="4843" actId="164"/>
          <ac:grpSpMkLst>
            <pc:docMk/>
            <pc:sldMk cId="3176326646" sldId="275"/>
            <ac:grpSpMk id="18" creationId="{889AFD3E-6A0D-4C2A-960E-6D048B3FF5E7}"/>
          </ac:grpSpMkLst>
        </pc:grpChg>
        <pc:cxnChg chg="add mod">
          <ac:chgData name="Yuanxi Fu" userId="33d370e00c81564f" providerId="LiveId" clId="{6201A505-A5B0-44C1-A5FA-DF20AA3A3B08}" dt="2022-03-31T00:50:12.480" v="4830" actId="164"/>
          <ac:cxnSpMkLst>
            <pc:docMk/>
            <pc:sldMk cId="3176326646" sldId="275"/>
            <ac:cxnSpMk id="5" creationId="{37CF44C6-8D28-4B41-97D9-58B54FBC5625}"/>
          </ac:cxnSpMkLst>
        </pc:cxnChg>
        <pc:cxnChg chg="add mod">
          <ac:chgData name="Yuanxi Fu" userId="33d370e00c81564f" providerId="LiveId" clId="{6201A505-A5B0-44C1-A5FA-DF20AA3A3B08}" dt="2022-03-31T00:51:02.621" v="4843" actId="164"/>
          <ac:cxnSpMkLst>
            <pc:docMk/>
            <pc:sldMk cId="3176326646" sldId="275"/>
            <ac:cxnSpMk id="17" creationId="{27E8E2F3-6405-40C8-82E3-ABE99B305603}"/>
          </ac:cxnSpMkLst>
        </pc:cxnChg>
      </pc:sldChg>
      <pc:sldChg chg="modSp mod modCm">
        <pc:chgData name="Yuanxi Fu" userId="33d370e00c81564f" providerId="LiveId" clId="{6201A505-A5B0-44C1-A5FA-DF20AA3A3B08}" dt="2022-03-30T21:48:30.356" v="4425"/>
        <pc:sldMkLst>
          <pc:docMk/>
          <pc:sldMk cId="2828733541" sldId="276"/>
        </pc:sldMkLst>
        <pc:spChg chg="mod">
          <ac:chgData name="Yuanxi Fu" userId="33d370e00c81564f" providerId="LiveId" clId="{6201A505-A5B0-44C1-A5FA-DF20AA3A3B08}" dt="2022-03-30T21:30:23.812" v="4185" actId="27636"/>
          <ac:spMkLst>
            <pc:docMk/>
            <pc:sldMk cId="2828733541" sldId="276"/>
            <ac:spMk id="3" creationId="{C385BDC1-FBDD-46F8-90AE-16E4090CE834}"/>
          </ac:spMkLst>
        </pc:spChg>
      </pc:sldChg>
      <pc:sldChg chg="modSp mod">
        <pc:chgData name="Yuanxi Fu" userId="33d370e00c81564f" providerId="LiveId" clId="{6201A505-A5B0-44C1-A5FA-DF20AA3A3B08}" dt="2022-03-31T02:05:03.275" v="5850" actId="20577"/>
        <pc:sldMkLst>
          <pc:docMk/>
          <pc:sldMk cId="3227616397" sldId="277"/>
        </pc:sldMkLst>
        <pc:spChg chg="mod">
          <ac:chgData name="Yuanxi Fu" userId="33d370e00c81564f" providerId="LiveId" clId="{6201A505-A5B0-44C1-A5FA-DF20AA3A3B08}" dt="2022-03-31T02:05:03.275" v="5850" actId="20577"/>
          <ac:spMkLst>
            <pc:docMk/>
            <pc:sldMk cId="3227616397" sldId="277"/>
            <ac:spMk id="3" creationId="{8A3D599F-DE67-479E-9CB7-F7770FF8A685}"/>
          </ac:spMkLst>
        </pc:spChg>
      </pc:sldChg>
      <pc:sldChg chg="addSp delSp modSp mod modCm">
        <pc:chgData name="Yuanxi Fu" userId="33d370e00c81564f" providerId="LiveId" clId="{6201A505-A5B0-44C1-A5FA-DF20AA3A3B08}" dt="2022-03-31T01:55:52.012" v="5671" actId="20577"/>
        <pc:sldMkLst>
          <pc:docMk/>
          <pc:sldMk cId="1420678964" sldId="279"/>
        </pc:sldMkLst>
        <pc:spChg chg="mod">
          <ac:chgData name="Yuanxi Fu" userId="33d370e00c81564f" providerId="LiveId" clId="{6201A505-A5B0-44C1-A5FA-DF20AA3A3B08}" dt="2022-03-31T01:54:24.907" v="5668" actId="20577"/>
          <ac:spMkLst>
            <pc:docMk/>
            <pc:sldMk cId="1420678964" sldId="279"/>
            <ac:spMk id="2" creationId="{7DE2026A-3716-4C11-9667-744F88995116}"/>
          </ac:spMkLst>
        </pc:spChg>
        <pc:spChg chg="add mod">
          <ac:chgData name="Yuanxi Fu" userId="33d370e00c81564f" providerId="LiveId" clId="{6201A505-A5B0-44C1-A5FA-DF20AA3A3B08}" dt="2022-03-31T01:55:52.012" v="5671" actId="20577"/>
          <ac:spMkLst>
            <pc:docMk/>
            <pc:sldMk cId="1420678964" sldId="279"/>
            <ac:spMk id="3" creationId="{55980C23-EC32-4067-839B-DF20F75A2687}"/>
          </ac:spMkLst>
        </pc:spChg>
        <pc:spChg chg="del mod">
          <ac:chgData name="Yuanxi Fu" userId="33d370e00c81564f" providerId="LiveId" clId="{6201A505-A5B0-44C1-A5FA-DF20AA3A3B08}" dt="2022-03-31T00:58:27.229" v="4855" actId="478"/>
          <ac:spMkLst>
            <pc:docMk/>
            <pc:sldMk cId="1420678964" sldId="279"/>
            <ac:spMk id="6" creationId="{5419EB0A-9DC5-4F49-8807-B751CEFA32A0}"/>
          </ac:spMkLst>
        </pc:spChg>
        <pc:spChg chg="del mod">
          <ac:chgData name="Yuanxi Fu" userId="33d370e00c81564f" providerId="LiveId" clId="{6201A505-A5B0-44C1-A5FA-DF20AA3A3B08}" dt="2022-03-31T00:57:35.648" v="4851" actId="478"/>
          <ac:spMkLst>
            <pc:docMk/>
            <pc:sldMk cId="1420678964" sldId="279"/>
            <ac:spMk id="7" creationId="{A07748E3-55DA-4284-8198-7B3DC524EB7A}"/>
          </ac:spMkLst>
        </pc:spChg>
        <pc:picChg chg="mod">
          <ac:chgData name="Yuanxi Fu" userId="33d370e00c81564f" providerId="LiveId" clId="{6201A505-A5B0-44C1-A5FA-DF20AA3A3B08}" dt="2022-03-31T01:31:28.204" v="5281" actId="1076"/>
          <ac:picMkLst>
            <pc:docMk/>
            <pc:sldMk cId="1420678964" sldId="279"/>
            <ac:picMk id="5" creationId="{E8C527A7-B504-493F-A747-C2856ECDA5AF}"/>
          </ac:picMkLst>
        </pc:picChg>
        <pc:cxnChg chg="del mod">
          <ac:chgData name="Yuanxi Fu" userId="33d370e00c81564f" providerId="LiveId" clId="{6201A505-A5B0-44C1-A5FA-DF20AA3A3B08}" dt="2022-03-31T00:57:40.272" v="4853" actId="478"/>
          <ac:cxnSpMkLst>
            <pc:docMk/>
            <pc:sldMk cId="1420678964" sldId="279"/>
            <ac:cxnSpMk id="15" creationId="{2C844636-77AB-486A-9697-B56FF62B302F}"/>
          </ac:cxnSpMkLst>
        </pc:cxnChg>
      </pc:sldChg>
      <pc:sldChg chg="modSp mod">
        <pc:chgData name="Yuanxi Fu" userId="33d370e00c81564f" providerId="LiveId" clId="{6201A505-A5B0-44C1-A5FA-DF20AA3A3B08}" dt="2022-03-29T18:42:22.909" v="651" actId="20577"/>
        <pc:sldMkLst>
          <pc:docMk/>
          <pc:sldMk cId="28119862" sldId="281"/>
        </pc:sldMkLst>
        <pc:spChg chg="mod">
          <ac:chgData name="Yuanxi Fu" userId="33d370e00c81564f" providerId="LiveId" clId="{6201A505-A5B0-44C1-A5FA-DF20AA3A3B08}" dt="2022-03-29T18:42:22.909" v="651" actId="20577"/>
          <ac:spMkLst>
            <pc:docMk/>
            <pc:sldMk cId="28119862" sldId="281"/>
            <ac:spMk id="23" creationId="{547F52CE-39E3-4453-832E-7165787E3436}"/>
          </ac:spMkLst>
        </pc:spChg>
      </pc:sldChg>
      <pc:sldChg chg="addSp delSp modSp mod modAnim modCm">
        <pc:chgData name="Yuanxi Fu" userId="33d370e00c81564f" providerId="LiveId" clId="{6201A505-A5B0-44C1-A5FA-DF20AA3A3B08}" dt="2022-03-31T00:37:55.147" v="4629" actId="20577"/>
        <pc:sldMkLst>
          <pc:docMk/>
          <pc:sldMk cId="3654111587" sldId="283"/>
        </pc:sldMkLst>
        <pc:spChg chg="add mod">
          <ac:chgData name="Yuanxi Fu" userId="33d370e00c81564f" providerId="LiveId" clId="{6201A505-A5B0-44C1-A5FA-DF20AA3A3B08}" dt="2022-03-31T00:35:45.286" v="4563" actId="1076"/>
          <ac:spMkLst>
            <pc:docMk/>
            <pc:sldMk cId="3654111587" sldId="283"/>
            <ac:spMk id="3" creationId="{FAC0730F-07E5-4F39-A394-87F6CBB137D3}"/>
          </ac:spMkLst>
        </pc:spChg>
        <pc:spChg chg="add del">
          <ac:chgData name="Yuanxi Fu" userId="33d370e00c81564f" providerId="LiveId" clId="{6201A505-A5B0-44C1-A5FA-DF20AA3A3B08}" dt="2022-03-29T18:21:54.047" v="340" actId="478"/>
          <ac:spMkLst>
            <pc:docMk/>
            <pc:sldMk cId="3654111587" sldId="283"/>
            <ac:spMk id="4" creationId="{B2722C50-A704-4A6C-82E2-89B829A1EFDC}"/>
          </ac:spMkLst>
        </pc:spChg>
        <pc:spChg chg="add del mod">
          <ac:chgData name="Yuanxi Fu" userId="33d370e00c81564f" providerId="LiveId" clId="{6201A505-A5B0-44C1-A5FA-DF20AA3A3B08}" dt="2022-03-29T18:26:46.423" v="347" actId="478"/>
          <ac:spMkLst>
            <pc:docMk/>
            <pc:sldMk cId="3654111587" sldId="283"/>
            <ac:spMk id="5" creationId="{F26B7513-522E-4407-881F-DEC07D7A61D8}"/>
          </ac:spMkLst>
        </pc:spChg>
        <pc:spChg chg="add del mod">
          <ac:chgData name="Yuanxi Fu" userId="33d370e00c81564f" providerId="LiveId" clId="{6201A505-A5B0-44C1-A5FA-DF20AA3A3B08}" dt="2022-03-29T18:27:09.126" v="351" actId="478"/>
          <ac:spMkLst>
            <pc:docMk/>
            <pc:sldMk cId="3654111587" sldId="283"/>
            <ac:spMk id="6" creationId="{95CF2566-50DB-4D72-AD35-100363D4A44A}"/>
          </ac:spMkLst>
        </pc:spChg>
        <pc:spChg chg="add del mod">
          <ac:chgData name="Yuanxi Fu" userId="33d370e00c81564f" providerId="LiveId" clId="{6201A505-A5B0-44C1-A5FA-DF20AA3A3B08}" dt="2022-03-31T00:35:14.826" v="4557" actId="478"/>
          <ac:spMkLst>
            <pc:docMk/>
            <pc:sldMk cId="3654111587" sldId="283"/>
            <ac:spMk id="7" creationId="{4ECF7331-3770-4BC8-B8D9-1E0C6C478738}"/>
          </ac:spMkLst>
        </pc:spChg>
        <pc:spChg chg="add del mod">
          <ac:chgData name="Yuanxi Fu" userId="33d370e00c81564f" providerId="LiveId" clId="{6201A505-A5B0-44C1-A5FA-DF20AA3A3B08}" dt="2022-03-29T18:32:38.305" v="538" actId="478"/>
          <ac:spMkLst>
            <pc:docMk/>
            <pc:sldMk cId="3654111587" sldId="283"/>
            <ac:spMk id="9" creationId="{50B46EB0-C3AA-463F-9BE5-2F134AFF1462}"/>
          </ac:spMkLst>
        </pc:spChg>
        <pc:spChg chg="add del mod">
          <ac:chgData name="Yuanxi Fu" userId="33d370e00c81564f" providerId="LiveId" clId="{6201A505-A5B0-44C1-A5FA-DF20AA3A3B08}" dt="2022-03-29T18:39:25.601" v="552" actId="478"/>
          <ac:spMkLst>
            <pc:docMk/>
            <pc:sldMk cId="3654111587" sldId="283"/>
            <ac:spMk id="11" creationId="{23E1B732-49DB-4FFC-8857-3C7E514C2CF2}"/>
          </ac:spMkLst>
        </pc:spChg>
        <pc:spChg chg="add del mod">
          <ac:chgData name="Yuanxi Fu" userId="33d370e00c81564f" providerId="LiveId" clId="{6201A505-A5B0-44C1-A5FA-DF20AA3A3B08}" dt="2022-03-31T00:35:16.621" v="4559" actId="478"/>
          <ac:spMkLst>
            <pc:docMk/>
            <pc:sldMk cId="3654111587" sldId="283"/>
            <ac:spMk id="13" creationId="{75669AD2-1E21-4EBE-8AA7-C483BE51F90D}"/>
          </ac:spMkLst>
        </pc:spChg>
        <pc:spChg chg="add mod">
          <ac:chgData name="Yuanxi Fu" userId="33d370e00c81564f" providerId="LiveId" clId="{6201A505-A5B0-44C1-A5FA-DF20AA3A3B08}" dt="2022-03-31T00:37:55.147" v="4629" actId="20577"/>
          <ac:spMkLst>
            <pc:docMk/>
            <pc:sldMk cId="3654111587" sldId="283"/>
            <ac:spMk id="15" creationId="{EBAAF82A-9112-4AD5-B2B9-A1CCB8C0EC24}"/>
          </ac:spMkLst>
        </pc:spChg>
        <pc:grpChg chg="add mod">
          <ac:chgData name="Yuanxi Fu" userId="33d370e00c81564f" providerId="LiveId" clId="{6201A505-A5B0-44C1-A5FA-DF20AA3A3B08}" dt="2022-03-31T00:37:08.372" v="4572" actId="164"/>
          <ac:grpSpMkLst>
            <pc:docMk/>
            <pc:sldMk cId="3654111587" sldId="283"/>
            <ac:grpSpMk id="11" creationId="{00ED7F32-D2DA-4581-BC9C-FF3D649DAC32}"/>
          </ac:grpSpMkLst>
        </pc:grpChg>
        <pc:cxnChg chg="add mod">
          <ac:chgData name="Yuanxi Fu" userId="33d370e00c81564f" providerId="LiveId" clId="{6201A505-A5B0-44C1-A5FA-DF20AA3A3B08}" dt="2022-03-31T00:37:08.372" v="4572" actId="164"/>
          <ac:cxnSpMkLst>
            <pc:docMk/>
            <pc:sldMk cId="3654111587" sldId="283"/>
            <ac:cxnSpMk id="5" creationId="{D911C4CD-21D9-430A-A696-CFEE589A4DEC}"/>
          </ac:cxnSpMkLst>
        </pc:cxnChg>
      </pc:sldChg>
      <pc:sldChg chg="modSp mod">
        <pc:chgData name="Yuanxi Fu" userId="33d370e00c81564f" providerId="LiveId" clId="{6201A505-A5B0-44C1-A5FA-DF20AA3A3B08}" dt="2022-03-31T01:11:06.001" v="5126" actId="20577"/>
        <pc:sldMkLst>
          <pc:docMk/>
          <pc:sldMk cId="3728516572" sldId="287"/>
        </pc:sldMkLst>
        <pc:spChg chg="mod">
          <ac:chgData name="Yuanxi Fu" userId="33d370e00c81564f" providerId="LiveId" clId="{6201A505-A5B0-44C1-A5FA-DF20AA3A3B08}" dt="2022-03-31T01:11:06.001" v="5126" actId="20577"/>
          <ac:spMkLst>
            <pc:docMk/>
            <pc:sldMk cId="3728516572" sldId="287"/>
            <ac:spMk id="3" creationId="{C56E094B-63C7-4EF7-BED3-885D690349BF}"/>
          </ac:spMkLst>
        </pc:spChg>
      </pc:sldChg>
      <pc:sldChg chg="addSp modSp mod">
        <pc:chgData name="Yuanxi Fu" userId="33d370e00c81564f" providerId="LiveId" clId="{6201A505-A5B0-44C1-A5FA-DF20AA3A3B08}" dt="2022-03-29T18:44:35.486" v="681" actId="14100"/>
        <pc:sldMkLst>
          <pc:docMk/>
          <pc:sldMk cId="246244339" sldId="291"/>
        </pc:sldMkLst>
        <pc:spChg chg="mod">
          <ac:chgData name="Yuanxi Fu" userId="33d370e00c81564f" providerId="LiveId" clId="{6201A505-A5B0-44C1-A5FA-DF20AA3A3B08}" dt="2022-03-29T18:40:02.180" v="635" actId="20577"/>
          <ac:spMkLst>
            <pc:docMk/>
            <pc:sldMk cId="246244339" sldId="291"/>
            <ac:spMk id="2" creationId="{447E487D-1A35-4D01-B8EA-B03615D3798C}"/>
          </ac:spMkLst>
        </pc:spChg>
        <pc:spChg chg="add mod ord">
          <ac:chgData name="Yuanxi Fu" userId="33d370e00c81564f" providerId="LiveId" clId="{6201A505-A5B0-44C1-A5FA-DF20AA3A3B08}" dt="2022-03-29T18:44:35.486" v="681" actId="14100"/>
          <ac:spMkLst>
            <pc:docMk/>
            <pc:sldMk cId="246244339" sldId="291"/>
            <ac:spMk id="3" creationId="{43A36CB2-3BEB-407D-ADA4-20E08ECB0F97}"/>
          </ac:spMkLst>
        </pc:spChg>
        <pc:spChg chg="add mod">
          <ac:chgData name="Yuanxi Fu" userId="33d370e00c81564f" providerId="LiveId" clId="{6201A505-A5B0-44C1-A5FA-DF20AA3A3B08}" dt="2022-03-29T18:43:37.178" v="668" actId="1076"/>
          <ac:spMkLst>
            <pc:docMk/>
            <pc:sldMk cId="246244339" sldId="291"/>
            <ac:spMk id="9" creationId="{09E15E4F-9942-4981-91E3-38B394F3CB71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15" creationId="{D1CDA0D3-2122-4785-AF20-BB8B65D7C5EF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17" creationId="{E774F217-132A-4E9A-8E01-01DF01FB59A4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19" creationId="{DBC7CFB3-15EE-4F73-86D2-AC8173799296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20" creationId="{E442A4CA-BE67-4ACB-BAA2-D564DE993505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22" creationId="{723A27B6-A2CA-4E0B-BA3B-9399B6571D26}"/>
          </ac:spMkLst>
        </pc:spChg>
        <pc:spChg chg="mod">
          <ac:chgData name="Yuanxi Fu" userId="33d370e00c81564f" providerId="LiveId" clId="{6201A505-A5B0-44C1-A5FA-DF20AA3A3B08}" dt="2022-03-29T18:41:26.226" v="640"/>
          <ac:spMkLst>
            <pc:docMk/>
            <pc:sldMk cId="246244339" sldId="291"/>
            <ac:spMk id="23" creationId="{202A010F-3878-44B8-9A9A-CF7A4903626D}"/>
          </ac:spMkLst>
        </pc:spChg>
        <pc:grpChg chg="add mod">
          <ac:chgData name="Yuanxi Fu" userId="33d370e00c81564f" providerId="LiveId" clId="{6201A505-A5B0-44C1-A5FA-DF20AA3A3B08}" dt="2022-03-29T18:41:41.076" v="643" actId="14100"/>
          <ac:grpSpMkLst>
            <pc:docMk/>
            <pc:sldMk cId="246244339" sldId="291"/>
            <ac:grpSpMk id="13" creationId="{ADF7896B-A03A-4D43-B672-D59752750798}"/>
          </ac:grpSpMkLst>
        </pc:grpChg>
        <pc:grpChg chg="add mod">
          <ac:chgData name="Yuanxi Fu" userId="33d370e00c81564f" providerId="LiveId" clId="{6201A505-A5B0-44C1-A5FA-DF20AA3A3B08}" dt="2022-03-29T18:41:41.076" v="643" actId="14100"/>
          <ac:grpSpMkLst>
            <pc:docMk/>
            <pc:sldMk cId="246244339" sldId="291"/>
            <ac:grpSpMk id="18" creationId="{7467A88E-7EC8-41A2-9F34-783B0056D9EE}"/>
          </ac:grpSpMkLst>
        </pc:grpChg>
        <pc:grpChg chg="add mod">
          <ac:chgData name="Yuanxi Fu" userId="33d370e00c81564f" providerId="LiveId" clId="{6201A505-A5B0-44C1-A5FA-DF20AA3A3B08}" dt="2022-03-29T18:41:41.076" v="643" actId="14100"/>
          <ac:grpSpMkLst>
            <pc:docMk/>
            <pc:sldMk cId="246244339" sldId="291"/>
            <ac:grpSpMk id="21" creationId="{867EAB43-5DDB-4578-A4EA-79F7BAB19E83}"/>
          </ac:grpSpMkLst>
        </pc:grpChg>
        <pc:picChg chg="add mod">
          <ac:chgData name="Yuanxi Fu" userId="33d370e00c81564f" providerId="LiveId" clId="{6201A505-A5B0-44C1-A5FA-DF20AA3A3B08}" dt="2022-03-29T18:41:41.076" v="643" actId="14100"/>
          <ac:picMkLst>
            <pc:docMk/>
            <pc:sldMk cId="246244339" sldId="291"/>
            <ac:picMk id="11" creationId="{BF81F47A-6DF3-4956-BF7B-947B0B42B63E}"/>
          </ac:picMkLst>
        </pc:picChg>
      </pc:sldChg>
      <pc:sldChg chg="modSp add del mod">
        <pc:chgData name="Yuanxi Fu" userId="33d370e00c81564f" providerId="LiveId" clId="{6201A505-A5B0-44C1-A5FA-DF20AA3A3B08}" dt="2022-03-30T16:08:28.450" v="3658" actId="20577"/>
        <pc:sldMkLst>
          <pc:docMk/>
          <pc:sldMk cId="3601946482" sldId="293"/>
        </pc:sldMkLst>
        <pc:spChg chg="mod">
          <ac:chgData name="Yuanxi Fu" userId="33d370e00c81564f" providerId="LiveId" clId="{6201A505-A5B0-44C1-A5FA-DF20AA3A3B08}" dt="2022-03-30T16:08:28.450" v="3658" actId="20577"/>
          <ac:spMkLst>
            <pc:docMk/>
            <pc:sldMk cId="3601946482" sldId="293"/>
            <ac:spMk id="3" creationId="{5F2742B3-A28E-4DCE-B7D2-336B790565C3}"/>
          </ac:spMkLst>
        </pc:spChg>
      </pc:sldChg>
      <pc:sldChg chg="addSp delSp modSp add del mod setBg delDesignElem">
        <pc:chgData name="Yuanxi Fu" userId="33d370e00c81564f" providerId="LiveId" clId="{6201A505-A5B0-44C1-A5FA-DF20AA3A3B08}" dt="2022-03-31T02:07:24.559" v="5940" actId="20577"/>
        <pc:sldMkLst>
          <pc:docMk/>
          <pc:sldMk cId="1788531219" sldId="294"/>
        </pc:sldMkLst>
        <pc:spChg chg="mod">
          <ac:chgData name="Yuanxi Fu" userId="33d370e00c81564f" providerId="LiveId" clId="{6201A505-A5B0-44C1-A5FA-DF20AA3A3B08}" dt="2022-03-31T02:07:24.559" v="5940" actId="20577"/>
          <ac:spMkLst>
            <pc:docMk/>
            <pc:sldMk cId="1788531219" sldId="294"/>
            <ac:spMk id="2" creationId="{2BD99725-C683-4174-A2BD-5445DC89FF84}"/>
          </ac:spMkLst>
        </pc:spChg>
        <pc:spChg chg="mod">
          <ac:chgData name="Yuanxi Fu" userId="33d370e00c81564f" providerId="LiveId" clId="{6201A505-A5B0-44C1-A5FA-DF20AA3A3B08}" dt="2022-03-31T00:38:08.075" v="4631" actId="20577"/>
          <ac:spMkLst>
            <pc:docMk/>
            <pc:sldMk cId="1788531219" sldId="294"/>
            <ac:spMk id="3" creationId="{026E5FBF-DC41-41EA-98F7-69965B11359A}"/>
          </ac:spMkLst>
        </pc:spChg>
        <pc:spChg chg="add">
          <ac:chgData name="Yuanxi Fu" userId="33d370e00c81564f" providerId="LiveId" clId="{6201A505-A5B0-44C1-A5FA-DF20AA3A3B08}" dt="2022-03-31T00:34:57.656" v="4556" actId="26606"/>
          <ac:spMkLst>
            <pc:docMk/>
            <pc:sldMk cId="1788531219" sldId="294"/>
            <ac:spMk id="5" creationId="{72526924-84D3-45FB-A5FE-62D8FCBF53B6}"/>
          </ac:spMkLst>
        </pc:spChg>
        <pc:spChg chg="add">
          <ac:chgData name="Yuanxi Fu" userId="33d370e00c81564f" providerId="LiveId" clId="{6201A505-A5B0-44C1-A5FA-DF20AA3A3B08}" dt="2022-03-31T00:34:57.656" v="4556" actId="26606"/>
          <ac:spMkLst>
            <pc:docMk/>
            <pc:sldMk cId="1788531219" sldId="294"/>
            <ac:spMk id="6" creationId="{5C2A6256-1DD0-4E4B-A8B3-9A711B4DBE0C}"/>
          </ac:spMkLst>
        </pc:spChg>
        <pc:spChg chg="add">
          <ac:chgData name="Yuanxi Fu" userId="33d370e00c81564f" providerId="LiveId" clId="{6201A505-A5B0-44C1-A5FA-DF20AA3A3B08}" dt="2022-03-31T00:34:57.656" v="4556" actId="26606"/>
          <ac:spMkLst>
            <pc:docMk/>
            <pc:sldMk cId="1788531219" sldId="294"/>
            <ac:spMk id="7" creationId="{41760540-185E-4652-BFD2-9B362EF3BC99}"/>
          </ac:spMkLst>
        </pc:spChg>
        <pc:spChg chg="del">
          <ac:chgData name="Yuanxi Fu" userId="33d370e00c81564f" providerId="LiveId" clId="{6201A505-A5B0-44C1-A5FA-DF20AA3A3B08}" dt="2022-03-31T00:34:51.501" v="4555"/>
          <ac:spMkLst>
            <pc:docMk/>
            <pc:sldMk cId="1788531219" sldId="294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31T00:34:57.656" v="4556" actId="26606"/>
          <ac:spMkLst>
            <pc:docMk/>
            <pc:sldMk cId="1788531219" sldId="294"/>
            <ac:spMk id="9" creationId="{729789F4-85C1-41A0-83EB-992E22210CB9}"/>
          </ac:spMkLst>
        </pc:spChg>
        <pc:spChg chg="del">
          <ac:chgData name="Yuanxi Fu" userId="33d370e00c81564f" providerId="LiveId" clId="{6201A505-A5B0-44C1-A5FA-DF20AA3A3B08}" dt="2022-03-31T00:34:51.501" v="4555"/>
          <ac:spMkLst>
            <pc:docMk/>
            <pc:sldMk cId="1788531219" sldId="294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31T00:34:57.656" v="4556" actId="26606"/>
          <ac:spMkLst>
            <pc:docMk/>
            <pc:sldMk cId="1788531219" sldId="294"/>
            <ac:spMk id="11" creationId="{9D9D367D-6DD2-4A7C-8918-0DCAC297559A}"/>
          </ac:spMkLst>
        </pc:spChg>
        <pc:spChg chg="del">
          <ac:chgData name="Yuanxi Fu" userId="33d370e00c81564f" providerId="LiveId" clId="{6201A505-A5B0-44C1-A5FA-DF20AA3A3B08}" dt="2022-03-31T00:34:51.501" v="4555"/>
          <ac:spMkLst>
            <pc:docMk/>
            <pc:sldMk cId="1788531219" sldId="294"/>
            <ac:spMk id="12" creationId="{41760540-185E-4652-BFD2-9B362EF3BC99}"/>
          </ac:spMkLst>
        </pc:spChg>
        <pc:spChg chg="del">
          <ac:chgData name="Yuanxi Fu" userId="33d370e00c81564f" providerId="LiveId" clId="{6201A505-A5B0-44C1-A5FA-DF20AA3A3B08}" dt="2022-03-31T00:34:51.501" v="4555"/>
          <ac:spMkLst>
            <pc:docMk/>
            <pc:sldMk cId="1788531219" sldId="294"/>
            <ac:spMk id="14" creationId="{729789F4-85C1-41A0-83EB-992E22210CB9}"/>
          </ac:spMkLst>
        </pc:spChg>
        <pc:spChg chg="del">
          <ac:chgData name="Yuanxi Fu" userId="33d370e00c81564f" providerId="LiveId" clId="{6201A505-A5B0-44C1-A5FA-DF20AA3A3B08}" dt="2022-03-31T00:34:51.501" v="4555"/>
          <ac:spMkLst>
            <pc:docMk/>
            <pc:sldMk cId="1788531219" sldId="294"/>
            <ac:spMk id="16" creationId="{9D9D367D-6DD2-4A7C-8918-0DCAC297559A}"/>
          </ac:spMkLst>
        </pc:spChg>
      </pc:sldChg>
      <pc:sldChg chg="addSp delSp modSp mod modCm">
        <pc:chgData name="Yuanxi Fu" userId="33d370e00c81564f" providerId="LiveId" clId="{6201A505-A5B0-44C1-A5FA-DF20AA3A3B08}" dt="2022-03-31T02:12:35.710" v="6153" actId="20577"/>
        <pc:sldMkLst>
          <pc:docMk/>
          <pc:sldMk cId="3843267153" sldId="295"/>
        </pc:sldMkLst>
        <pc:spChg chg="mod">
          <ac:chgData name="Yuanxi Fu" userId="33d370e00c81564f" providerId="LiveId" clId="{6201A505-A5B0-44C1-A5FA-DF20AA3A3B08}" dt="2022-03-31T02:12:35.710" v="6153" actId="20577"/>
          <ac:spMkLst>
            <pc:docMk/>
            <pc:sldMk cId="3843267153" sldId="295"/>
            <ac:spMk id="2" creationId="{560BDD75-F0AF-4C01-A4B5-CF53B92E68AB}"/>
          </ac:spMkLst>
        </pc:spChg>
        <pc:spChg chg="add mod">
          <ac:chgData name="Yuanxi Fu" userId="33d370e00c81564f" providerId="LiveId" clId="{6201A505-A5B0-44C1-A5FA-DF20AA3A3B08}" dt="2022-03-31T02:10:52.106" v="6120" actId="20577"/>
          <ac:spMkLst>
            <pc:docMk/>
            <pc:sldMk cId="3843267153" sldId="295"/>
            <ac:spMk id="3" creationId="{98702EBF-0B9A-481E-9826-61E95EDA7C87}"/>
          </ac:spMkLst>
        </pc:spChg>
        <pc:spChg chg="del mod">
          <ac:chgData name="Yuanxi Fu" userId="33d370e00c81564f" providerId="LiveId" clId="{6201A505-A5B0-44C1-A5FA-DF20AA3A3B08}" dt="2022-03-31T02:10:05.411" v="6082" actId="478"/>
          <ac:spMkLst>
            <pc:docMk/>
            <pc:sldMk cId="3843267153" sldId="295"/>
            <ac:spMk id="7" creationId="{B7597A64-3052-48F3-A8DC-51C2B3127C6A}"/>
          </ac:spMkLst>
        </pc:spChg>
        <pc:spChg chg="del">
          <ac:chgData name="Yuanxi Fu" userId="33d370e00c81564f" providerId="LiveId" clId="{6201A505-A5B0-44C1-A5FA-DF20AA3A3B08}" dt="2022-03-31T02:10:03.169" v="6081" actId="478"/>
          <ac:spMkLst>
            <pc:docMk/>
            <pc:sldMk cId="3843267153" sldId="295"/>
            <ac:spMk id="11" creationId="{30555E99-2188-46B2-8E73-C96198A531E6}"/>
          </ac:spMkLst>
        </pc:spChg>
        <pc:spChg chg="mod">
          <ac:chgData name="Yuanxi Fu" userId="33d370e00c81564f" providerId="LiveId" clId="{6201A505-A5B0-44C1-A5FA-DF20AA3A3B08}" dt="2022-03-31T02:11:00.051" v="6124" actId="313"/>
          <ac:spMkLst>
            <pc:docMk/>
            <pc:sldMk cId="3843267153" sldId="295"/>
            <ac:spMk id="15" creationId="{2BD35698-7304-47A3-A2F2-10BD13259533}"/>
          </ac:spMkLst>
        </pc:spChg>
      </pc:sldChg>
      <pc:sldChg chg="addSp delSp modSp new mod setBg">
        <pc:chgData name="Yuanxi Fu" userId="33d370e00c81564f" providerId="LiveId" clId="{6201A505-A5B0-44C1-A5FA-DF20AA3A3B08}" dt="2022-03-29T19:37:03.328" v="1358" actId="20577"/>
        <pc:sldMkLst>
          <pc:docMk/>
          <pc:sldMk cId="900833152" sldId="296"/>
        </pc:sldMkLst>
        <pc:spChg chg="mod">
          <ac:chgData name="Yuanxi Fu" userId="33d370e00c81564f" providerId="LiveId" clId="{6201A505-A5B0-44C1-A5FA-DF20AA3A3B08}" dt="2022-03-29T19:15:38.683" v="1062" actId="20577"/>
          <ac:spMkLst>
            <pc:docMk/>
            <pc:sldMk cId="900833152" sldId="296"/>
            <ac:spMk id="2" creationId="{747F5903-DFDF-45BF-ADEE-9CCDFE85A332}"/>
          </ac:spMkLst>
        </pc:spChg>
        <pc:spChg chg="del mod">
          <ac:chgData name="Yuanxi Fu" userId="33d370e00c81564f" providerId="LiveId" clId="{6201A505-A5B0-44C1-A5FA-DF20AA3A3B08}" dt="2022-03-29T18:45:01.121" v="759" actId="478"/>
          <ac:spMkLst>
            <pc:docMk/>
            <pc:sldMk cId="900833152" sldId="296"/>
            <ac:spMk id="3" creationId="{6517C04E-4EF1-4DBF-8CA1-86A9D3DCED8C}"/>
          </ac:spMkLst>
        </pc:spChg>
        <pc:spChg chg="add del mod">
          <ac:chgData name="Yuanxi Fu" userId="33d370e00c81564f" providerId="LiveId" clId="{6201A505-A5B0-44C1-A5FA-DF20AA3A3B08}" dt="2022-03-29T19:23:15.442" v="1082" actId="478"/>
          <ac:spMkLst>
            <pc:docMk/>
            <pc:sldMk cId="900833152" sldId="296"/>
            <ac:spMk id="6" creationId="{D852D194-891E-44C7-AF88-7550F82DF5D9}"/>
          </ac:spMkLst>
        </pc:spChg>
        <pc:spChg chg="add del mod">
          <ac:chgData name="Yuanxi Fu" userId="33d370e00c81564f" providerId="LiveId" clId="{6201A505-A5B0-44C1-A5FA-DF20AA3A3B08}" dt="2022-03-29T19:24:26.355" v="1088" actId="478"/>
          <ac:spMkLst>
            <pc:docMk/>
            <pc:sldMk cId="900833152" sldId="296"/>
            <ac:spMk id="7" creationId="{6B564778-70C4-4C22-B605-FD48911881E8}"/>
          </ac:spMkLst>
        </pc:spChg>
        <pc:spChg chg="add">
          <ac:chgData name="Yuanxi Fu" userId="33d370e00c81564f" providerId="LiveId" clId="{6201A505-A5B0-44C1-A5FA-DF20AA3A3B08}" dt="2022-03-26T01:14:17.556" v="44" actId="26606"/>
          <ac:spMkLst>
            <pc:docMk/>
            <pc:sldMk cId="900833152" sldId="296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26T01:14:17.556" v="44" actId="26606"/>
          <ac:spMkLst>
            <pc:docMk/>
            <pc:sldMk cId="900833152" sldId="296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26T01:14:17.556" v="44" actId="26606"/>
          <ac:spMkLst>
            <pc:docMk/>
            <pc:sldMk cId="900833152" sldId="296"/>
            <ac:spMk id="12" creationId="{41760540-185E-4652-BFD2-9B362EF3BC99}"/>
          </ac:spMkLst>
        </pc:spChg>
        <pc:spChg chg="add del mod">
          <ac:chgData name="Yuanxi Fu" userId="33d370e00c81564f" providerId="LiveId" clId="{6201A505-A5B0-44C1-A5FA-DF20AA3A3B08}" dt="2022-03-29T19:23:14.528" v="1081" actId="478"/>
          <ac:spMkLst>
            <pc:docMk/>
            <pc:sldMk cId="900833152" sldId="296"/>
            <ac:spMk id="13" creationId="{8E63DDB2-2943-471B-A158-B0DCBE146E25}"/>
          </ac:spMkLst>
        </pc:spChg>
        <pc:spChg chg="add">
          <ac:chgData name="Yuanxi Fu" userId="33d370e00c81564f" providerId="LiveId" clId="{6201A505-A5B0-44C1-A5FA-DF20AA3A3B08}" dt="2022-03-26T01:14:17.556" v="44" actId="26606"/>
          <ac:spMkLst>
            <pc:docMk/>
            <pc:sldMk cId="900833152" sldId="296"/>
            <ac:spMk id="14" creationId="{729789F4-85C1-41A0-83EB-992E22210CB9}"/>
          </ac:spMkLst>
        </pc:spChg>
        <pc:spChg chg="add del mod">
          <ac:chgData name="Yuanxi Fu" userId="33d370e00c81564f" providerId="LiveId" clId="{6201A505-A5B0-44C1-A5FA-DF20AA3A3B08}" dt="2022-03-29T19:31:02.582" v="1161" actId="478"/>
          <ac:spMkLst>
            <pc:docMk/>
            <pc:sldMk cId="900833152" sldId="296"/>
            <ac:spMk id="15" creationId="{F5A2A7D3-6097-4E23-AD1A-59B6CC0BE771}"/>
          </ac:spMkLst>
        </pc:spChg>
        <pc:spChg chg="add">
          <ac:chgData name="Yuanxi Fu" userId="33d370e00c81564f" providerId="LiveId" clId="{6201A505-A5B0-44C1-A5FA-DF20AA3A3B08}" dt="2022-03-26T01:14:17.556" v="44" actId="26606"/>
          <ac:spMkLst>
            <pc:docMk/>
            <pc:sldMk cId="900833152" sldId="296"/>
            <ac:spMk id="16" creationId="{9D9D367D-6DD2-4A7C-8918-0DCAC297559A}"/>
          </ac:spMkLst>
        </pc:spChg>
        <pc:spChg chg="add del mod">
          <ac:chgData name="Yuanxi Fu" userId="33d370e00c81564f" providerId="LiveId" clId="{6201A505-A5B0-44C1-A5FA-DF20AA3A3B08}" dt="2022-03-29T19:31:02.582" v="1161" actId="478"/>
          <ac:spMkLst>
            <pc:docMk/>
            <pc:sldMk cId="900833152" sldId="296"/>
            <ac:spMk id="18" creationId="{5113D6FB-4C34-4080-ABB0-02F0CC7BC5D3}"/>
          </ac:spMkLst>
        </pc:spChg>
        <pc:spChg chg="add mod">
          <ac:chgData name="Yuanxi Fu" userId="33d370e00c81564f" providerId="LiveId" clId="{6201A505-A5B0-44C1-A5FA-DF20AA3A3B08}" dt="2022-03-29T19:37:03.328" v="1358" actId="20577"/>
          <ac:spMkLst>
            <pc:docMk/>
            <pc:sldMk cId="900833152" sldId="296"/>
            <ac:spMk id="19" creationId="{7AB68D87-A524-46ED-83D0-3C7C6D8E2CFA}"/>
          </ac:spMkLst>
        </pc:spChg>
        <pc:picChg chg="add del mod ord">
          <ac:chgData name="Yuanxi Fu" userId="33d370e00c81564f" providerId="LiveId" clId="{6201A505-A5B0-44C1-A5FA-DF20AA3A3B08}" dt="2022-03-29T19:30:59.087" v="1160" actId="478"/>
          <ac:picMkLst>
            <pc:docMk/>
            <pc:sldMk cId="900833152" sldId="296"/>
            <ac:picMk id="5" creationId="{86C35E76-5798-494D-95A2-B001AC5A2168}"/>
          </ac:picMkLst>
        </pc:picChg>
        <pc:picChg chg="add mod">
          <ac:chgData name="Yuanxi Fu" userId="33d370e00c81564f" providerId="LiveId" clId="{6201A505-A5B0-44C1-A5FA-DF20AA3A3B08}" dt="2022-03-29T19:31:12.436" v="1166" actId="14100"/>
          <ac:picMkLst>
            <pc:docMk/>
            <pc:sldMk cId="900833152" sldId="296"/>
            <ac:picMk id="11" creationId="{B324E0BC-2CE9-4AF6-815D-3A61C7F0933E}"/>
          </ac:picMkLst>
        </pc:picChg>
        <pc:cxnChg chg="add del mod">
          <ac:chgData name="Yuanxi Fu" userId="33d370e00c81564f" providerId="LiveId" clId="{6201A505-A5B0-44C1-A5FA-DF20AA3A3B08}" dt="2022-03-29T19:31:02.582" v="1161" actId="478"/>
          <ac:cxnSpMkLst>
            <pc:docMk/>
            <pc:sldMk cId="900833152" sldId="296"/>
            <ac:cxnSpMk id="17" creationId="{ADA87127-E39E-48D1-983D-8E4E52D66303}"/>
          </ac:cxnSpMkLst>
        </pc:cxnChg>
      </pc:sldChg>
      <pc:sldChg chg="addSp delSp modSp new mod ord setBg">
        <pc:chgData name="Yuanxi Fu" userId="33d370e00c81564f" providerId="LiveId" clId="{6201A505-A5B0-44C1-A5FA-DF20AA3A3B08}" dt="2022-03-29T19:54:46.047" v="1695" actId="14100"/>
        <pc:sldMkLst>
          <pc:docMk/>
          <pc:sldMk cId="1943340919" sldId="297"/>
        </pc:sldMkLst>
        <pc:spChg chg="mod">
          <ac:chgData name="Yuanxi Fu" userId="33d370e00c81564f" providerId="LiveId" clId="{6201A505-A5B0-44C1-A5FA-DF20AA3A3B08}" dt="2022-03-29T19:54:18.172" v="1691" actId="20577"/>
          <ac:spMkLst>
            <pc:docMk/>
            <pc:sldMk cId="1943340919" sldId="297"/>
            <ac:spMk id="2" creationId="{706AC584-3643-4FEB-979C-81FF6EC19DE9}"/>
          </ac:spMkLst>
        </pc:spChg>
        <pc:spChg chg="del mod">
          <ac:chgData name="Yuanxi Fu" userId="33d370e00c81564f" providerId="LiveId" clId="{6201A505-A5B0-44C1-A5FA-DF20AA3A3B08}" dt="2022-03-29T18:48:16.034" v="939" actId="478"/>
          <ac:spMkLst>
            <pc:docMk/>
            <pc:sldMk cId="1943340919" sldId="297"/>
            <ac:spMk id="3" creationId="{05FF30BB-801E-4D9A-88B4-ED0B00E716D2}"/>
          </ac:spMkLst>
        </pc:spChg>
        <pc:spChg chg="add">
          <ac:chgData name="Yuanxi Fu" userId="33d370e00c81564f" providerId="LiveId" clId="{6201A505-A5B0-44C1-A5FA-DF20AA3A3B08}" dt="2022-03-29T18:48:01.081" v="910" actId="26606"/>
          <ac:spMkLst>
            <pc:docMk/>
            <pc:sldMk cId="1943340919" sldId="297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29T18:48:01.081" v="910" actId="26606"/>
          <ac:spMkLst>
            <pc:docMk/>
            <pc:sldMk cId="1943340919" sldId="297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29T18:48:01.081" v="910" actId="26606"/>
          <ac:spMkLst>
            <pc:docMk/>
            <pc:sldMk cId="1943340919" sldId="297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29T18:48:01.081" v="910" actId="26606"/>
          <ac:spMkLst>
            <pc:docMk/>
            <pc:sldMk cId="1943340919" sldId="297"/>
            <ac:spMk id="14" creationId="{729789F4-85C1-41A0-83EB-992E22210CB9}"/>
          </ac:spMkLst>
        </pc:spChg>
        <pc:spChg chg="add">
          <ac:chgData name="Yuanxi Fu" userId="33d370e00c81564f" providerId="LiveId" clId="{6201A505-A5B0-44C1-A5FA-DF20AA3A3B08}" dt="2022-03-29T18:48:01.081" v="910" actId="26606"/>
          <ac:spMkLst>
            <pc:docMk/>
            <pc:sldMk cId="1943340919" sldId="297"/>
            <ac:spMk id="16" creationId="{9D9D367D-6DD2-4A7C-8918-0DCAC297559A}"/>
          </ac:spMkLst>
        </pc:spChg>
        <pc:picChg chg="add del mod">
          <ac:chgData name="Yuanxi Fu" userId="33d370e00c81564f" providerId="LiveId" clId="{6201A505-A5B0-44C1-A5FA-DF20AA3A3B08}" dt="2022-03-29T19:48:20.221" v="1415" actId="478"/>
          <ac:picMkLst>
            <pc:docMk/>
            <pc:sldMk cId="1943340919" sldId="297"/>
            <ac:picMk id="5" creationId="{FB0F3D59-B1B0-4AE8-8AE3-A01B8836CB13}"/>
          </ac:picMkLst>
        </pc:picChg>
        <pc:picChg chg="add del mod">
          <ac:chgData name="Yuanxi Fu" userId="33d370e00c81564f" providerId="LiveId" clId="{6201A505-A5B0-44C1-A5FA-DF20AA3A3B08}" dt="2022-03-29T19:53:40.574" v="1606" actId="478"/>
          <ac:picMkLst>
            <pc:docMk/>
            <pc:sldMk cId="1943340919" sldId="297"/>
            <ac:picMk id="7" creationId="{8518A881-DEF0-4137-A9BD-6E135C7443B5}"/>
          </ac:picMkLst>
        </pc:picChg>
        <pc:picChg chg="add mod">
          <ac:chgData name="Yuanxi Fu" userId="33d370e00c81564f" providerId="LiveId" clId="{6201A505-A5B0-44C1-A5FA-DF20AA3A3B08}" dt="2022-03-29T19:54:46.047" v="1695" actId="14100"/>
          <ac:picMkLst>
            <pc:docMk/>
            <pc:sldMk cId="1943340919" sldId="297"/>
            <ac:picMk id="11" creationId="{69242F9C-476B-4D7F-86B1-B867B5C872C4}"/>
          </ac:picMkLst>
        </pc:picChg>
      </pc:sldChg>
      <pc:sldChg chg="addSp delSp modSp new mod setBg">
        <pc:chgData name="Yuanxi Fu" userId="33d370e00c81564f" providerId="LiveId" clId="{6201A505-A5B0-44C1-A5FA-DF20AA3A3B08}" dt="2022-03-30T21:30:23.975" v="4188" actId="27636"/>
        <pc:sldMkLst>
          <pc:docMk/>
          <pc:sldMk cId="4268785024" sldId="298"/>
        </pc:sldMkLst>
        <pc:spChg chg="mod">
          <ac:chgData name="Yuanxi Fu" userId="33d370e00c81564f" providerId="LiveId" clId="{6201A505-A5B0-44C1-A5FA-DF20AA3A3B08}" dt="2022-03-30T21:30:23.975" v="4188" actId="27636"/>
          <ac:spMkLst>
            <pc:docMk/>
            <pc:sldMk cId="4268785024" sldId="298"/>
            <ac:spMk id="2" creationId="{616B962A-F7FB-4D7F-803C-FD03BA2E2A01}"/>
          </ac:spMkLst>
        </pc:spChg>
        <pc:spChg chg="del mod">
          <ac:chgData name="Yuanxi Fu" userId="33d370e00c81564f" providerId="LiveId" clId="{6201A505-A5B0-44C1-A5FA-DF20AA3A3B08}" dt="2022-03-29T19:49:16.025" v="1418" actId="478"/>
          <ac:spMkLst>
            <pc:docMk/>
            <pc:sldMk cId="4268785024" sldId="298"/>
            <ac:spMk id="3" creationId="{1ED916CF-550D-4B2E-B19C-F2C49421A87D}"/>
          </ac:spMkLst>
        </pc:spChg>
        <pc:spChg chg="add mod">
          <ac:chgData name="Yuanxi Fu" userId="33d370e00c81564f" providerId="LiveId" clId="{6201A505-A5B0-44C1-A5FA-DF20AA3A3B08}" dt="2022-03-30T16:07:12.988" v="3458" actId="20577"/>
          <ac:spMkLst>
            <pc:docMk/>
            <pc:sldMk cId="4268785024" sldId="298"/>
            <ac:spMk id="6" creationId="{0FEF83E2-3A05-4C29-B223-230076C55D5B}"/>
          </ac:spMkLst>
        </pc:spChg>
        <pc:spChg chg="add">
          <ac:chgData name="Yuanxi Fu" userId="33d370e00c81564f" providerId="LiveId" clId="{6201A505-A5B0-44C1-A5FA-DF20AA3A3B08}" dt="2022-03-29T19:48:40.374" v="1417" actId="26606"/>
          <ac:spMkLst>
            <pc:docMk/>
            <pc:sldMk cId="4268785024" sldId="298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29T19:48:40.374" v="1417" actId="26606"/>
          <ac:spMkLst>
            <pc:docMk/>
            <pc:sldMk cId="4268785024" sldId="298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29T19:48:40.374" v="1417" actId="26606"/>
          <ac:spMkLst>
            <pc:docMk/>
            <pc:sldMk cId="4268785024" sldId="298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29T19:48:40.374" v="1417" actId="26606"/>
          <ac:spMkLst>
            <pc:docMk/>
            <pc:sldMk cId="4268785024" sldId="298"/>
            <ac:spMk id="14" creationId="{729789F4-85C1-41A0-83EB-992E22210CB9}"/>
          </ac:spMkLst>
        </pc:spChg>
        <pc:spChg chg="add">
          <ac:chgData name="Yuanxi Fu" userId="33d370e00c81564f" providerId="LiveId" clId="{6201A505-A5B0-44C1-A5FA-DF20AA3A3B08}" dt="2022-03-29T19:48:40.374" v="1417" actId="26606"/>
          <ac:spMkLst>
            <pc:docMk/>
            <pc:sldMk cId="4268785024" sldId="298"/>
            <ac:spMk id="16" creationId="{9D9D367D-6DD2-4A7C-8918-0DCAC297559A}"/>
          </ac:spMkLst>
        </pc:spChg>
        <pc:picChg chg="add del mod">
          <ac:chgData name="Yuanxi Fu" userId="33d370e00c81564f" providerId="LiveId" clId="{6201A505-A5B0-44C1-A5FA-DF20AA3A3B08}" dt="2022-03-29T19:51:33.908" v="1599" actId="478"/>
          <ac:picMkLst>
            <pc:docMk/>
            <pc:sldMk cId="4268785024" sldId="298"/>
            <ac:picMk id="5" creationId="{9B5B637C-8325-46B7-9C73-6F77ACCFD671}"/>
          </ac:picMkLst>
        </pc:picChg>
        <pc:picChg chg="add mod">
          <ac:chgData name="Yuanxi Fu" userId="33d370e00c81564f" providerId="LiveId" clId="{6201A505-A5B0-44C1-A5FA-DF20AA3A3B08}" dt="2022-03-30T16:00:26.496" v="2755" actId="1076"/>
          <ac:picMkLst>
            <pc:docMk/>
            <pc:sldMk cId="4268785024" sldId="298"/>
            <ac:picMk id="13" creationId="{FC8137A9-F6A6-434F-94CA-888B4DAC4F1C}"/>
          </ac:picMkLst>
        </pc:picChg>
      </pc:sldChg>
      <pc:sldChg chg="addSp delSp modSp new add del mod setBg">
        <pc:chgData name="Yuanxi Fu" userId="33d370e00c81564f" providerId="LiveId" clId="{6201A505-A5B0-44C1-A5FA-DF20AA3A3B08}" dt="2022-03-30T15:52:43.847" v="2337" actId="47"/>
        <pc:sldMkLst>
          <pc:docMk/>
          <pc:sldMk cId="3489391066" sldId="299"/>
        </pc:sldMkLst>
        <pc:spChg chg="mod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" creationId="{2594FBE8-845C-47C0-BA2D-A2633B0206FC}"/>
          </ac:spMkLst>
        </pc:spChg>
        <pc:spChg chg="add del mod">
          <ac:chgData name="Yuanxi Fu" userId="33d370e00c81564f" providerId="LiveId" clId="{6201A505-A5B0-44C1-A5FA-DF20AA3A3B08}" dt="2022-03-30T15:37:57.212" v="2002" actId="478"/>
          <ac:spMkLst>
            <pc:docMk/>
            <pc:sldMk cId="3489391066" sldId="299"/>
            <ac:spMk id="3" creationId="{25143D19-C124-4051-BACF-3A0406CCBCB0}"/>
          </ac:spMkLst>
        </pc:spChg>
        <pc:spChg chg="del mod">
          <ac:chgData name="Yuanxi Fu" userId="33d370e00c81564f" providerId="LiveId" clId="{6201A505-A5B0-44C1-A5FA-DF20AA3A3B08}" dt="2022-03-29T19:49:58.459" v="1459" actId="478"/>
          <ac:spMkLst>
            <pc:docMk/>
            <pc:sldMk cId="3489391066" sldId="299"/>
            <ac:spMk id="3" creationId="{76D26134-8BEC-4FFF-AB21-FE27544A95D4}"/>
          </ac:spMkLst>
        </pc:spChg>
        <pc:spChg chg="add del mod">
          <ac:chgData name="Yuanxi Fu" userId="33d370e00c81564f" providerId="LiveId" clId="{6201A505-A5B0-44C1-A5FA-DF20AA3A3B08}" dt="2022-03-30T15:37:57.212" v="2002" actId="478"/>
          <ac:spMkLst>
            <pc:docMk/>
            <pc:sldMk cId="3489391066" sldId="299"/>
            <ac:spMk id="4" creationId="{145995D6-7ACA-40FE-9111-11572D6F08DC}"/>
          </ac:spMkLst>
        </pc:spChg>
        <pc:spChg chg="add del mod">
          <ac:chgData name="Yuanxi Fu" userId="33d370e00c81564f" providerId="LiveId" clId="{6201A505-A5B0-44C1-A5FA-DF20AA3A3B08}" dt="2022-03-30T15:37:57.212" v="2002" actId="478"/>
          <ac:spMkLst>
            <pc:docMk/>
            <pc:sldMk cId="3489391066" sldId="299"/>
            <ac:spMk id="5" creationId="{1B057506-BE96-4B7D-A75E-55B2C3808C90}"/>
          </ac:spMkLst>
        </pc:spChg>
        <pc:spChg chg="add del mod">
          <ac:chgData name="Yuanxi Fu" userId="33d370e00c81564f" providerId="LiveId" clId="{6201A505-A5B0-44C1-A5FA-DF20AA3A3B08}" dt="2022-03-30T15:37:57.212" v="2002" actId="478"/>
          <ac:spMkLst>
            <pc:docMk/>
            <pc:sldMk cId="3489391066" sldId="299"/>
            <ac:spMk id="6" creationId="{67665904-5694-4897-B35B-B12DD0910E16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8" creationId="{72526924-84D3-45FB-A5FE-62D8FCBF53B6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10" creationId="{5C2A6256-1DD0-4E4B-A8B3-9A711B4DBE0C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12" creationId="{41760540-185E-4652-BFD2-9B362EF3BC99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14" creationId="{729789F4-85C1-41A0-83EB-992E22210CB9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16" creationId="{9D9D367D-6DD2-4A7C-8918-0DCAC297559A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1" creationId="{1ED69555-EE48-4B19-812B-4E1068DBF976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3" creationId="{57AEB73D-F521-4B19-820F-12DB6BCC8406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5" creationId="{6B72EEBA-3A5D-41CE-8465-A45A0F65674E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7" creationId="{EA164D6B-6878-4B9F-A2D0-985D39B17B46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29" creationId="{57851D67-7085-40E2-B146-F91433A28E08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31" creationId="{362F176A-9349-4CD7-8042-59C0200C8CE9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33" creationId="{4E9A171F-91A7-42F8-B25C-E38B244E757C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35" creationId="{064738AB-B6BE-4867-889A-52CE4AC8DBD0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37" creationId="{9C969C2C-E7E3-4052-87D4-61E733EC1BBD}"/>
          </ac:spMkLst>
        </pc:spChg>
        <pc:spChg chg="add del">
          <ac:chgData name="Yuanxi Fu" userId="33d370e00c81564f" providerId="LiveId" clId="{6201A505-A5B0-44C1-A5FA-DF20AA3A3B08}" dt="2022-03-30T15:47:15.311" v="2202" actId="26606"/>
          <ac:spMkLst>
            <pc:docMk/>
            <pc:sldMk cId="3489391066" sldId="299"/>
            <ac:spMk id="39" creationId="{7C60369F-A41B-4D6E-8990-30E2715C5730}"/>
          </ac:spMkLst>
        </pc:spChg>
        <pc:graphicFrameChg chg="add del mod modGraphic">
          <ac:chgData name="Yuanxi Fu" userId="33d370e00c81564f" providerId="LiveId" clId="{6201A505-A5B0-44C1-A5FA-DF20AA3A3B08}" dt="2022-03-30T15:36:40.123" v="1862" actId="3680"/>
          <ac:graphicFrameMkLst>
            <pc:docMk/>
            <pc:sldMk cId="3489391066" sldId="299"/>
            <ac:graphicFrameMk id="7" creationId="{0133716A-B1F9-4AEF-A6C5-E93B26258A0E}"/>
          </ac:graphicFrameMkLst>
        </pc:graphicFrameChg>
        <pc:graphicFrameChg chg="add del mod modGraphic">
          <ac:chgData name="Yuanxi Fu" userId="33d370e00c81564f" providerId="LiveId" clId="{6201A505-A5B0-44C1-A5FA-DF20AA3A3B08}" dt="2022-03-30T15:37:52.784" v="2001" actId="21"/>
          <ac:graphicFrameMkLst>
            <pc:docMk/>
            <pc:sldMk cId="3489391066" sldId="299"/>
            <ac:graphicFrameMk id="11" creationId="{ECCB7061-6EE8-4FC5-AAF3-A54B387BF00E}"/>
          </ac:graphicFrameMkLst>
        </pc:graphicFrameChg>
        <pc:graphicFrameChg chg="add mod modGraphic">
          <ac:chgData name="Yuanxi Fu" userId="33d370e00c81564f" providerId="LiveId" clId="{6201A505-A5B0-44C1-A5FA-DF20AA3A3B08}" dt="2022-03-30T15:47:56.678" v="2217" actId="1076"/>
          <ac:graphicFrameMkLst>
            <pc:docMk/>
            <pc:sldMk cId="3489391066" sldId="299"/>
            <ac:graphicFrameMk id="15" creationId="{0092645F-46F0-4101-8289-D55862C6789C}"/>
          </ac:graphicFrameMkLst>
        </pc:graphicFrameChg>
        <pc:picChg chg="add del mod">
          <ac:chgData name="Yuanxi Fu" userId="33d370e00c81564f" providerId="LiveId" clId="{6201A505-A5B0-44C1-A5FA-DF20AA3A3B08}" dt="2022-03-30T15:37:49.748" v="2000" actId="478"/>
          <ac:picMkLst>
            <pc:docMk/>
            <pc:sldMk cId="3489391066" sldId="299"/>
            <ac:picMk id="9" creationId="{92385EE3-C873-4AA6-AF0F-D9942AA80574}"/>
          </ac:picMkLst>
        </pc:picChg>
      </pc:sldChg>
      <pc:sldChg chg="addSp delSp add del setBg delDesignElem">
        <pc:chgData name="Yuanxi Fu" userId="33d370e00c81564f" providerId="LiveId" clId="{6201A505-A5B0-44C1-A5FA-DF20AA3A3B08}" dt="2022-03-29T19:57:19.307" v="1698"/>
        <pc:sldMkLst>
          <pc:docMk/>
          <pc:sldMk cId="1124549812" sldId="300"/>
        </pc:sldMkLst>
        <pc:spChg chg="add del">
          <ac:chgData name="Yuanxi Fu" userId="33d370e00c81564f" providerId="LiveId" clId="{6201A505-A5B0-44C1-A5FA-DF20AA3A3B08}" dt="2022-03-29T19:57:19.307" v="1698"/>
          <ac:spMkLst>
            <pc:docMk/>
            <pc:sldMk cId="1124549812" sldId="300"/>
            <ac:spMk id="8" creationId="{72526924-84D3-45FB-A5FE-62D8FCBF53B6}"/>
          </ac:spMkLst>
        </pc:spChg>
        <pc:spChg chg="add del">
          <ac:chgData name="Yuanxi Fu" userId="33d370e00c81564f" providerId="LiveId" clId="{6201A505-A5B0-44C1-A5FA-DF20AA3A3B08}" dt="2022-03-29T19:57:19.307" v="1698"/>
          <ac:spMkLst>
            <pc:docMk/>
            <pc:sldMk cId="1124549812" sldId="300"/>
            <ac:spMk id="10" creationId="{5C2A6256-1DD0-4E4B-A8B3-9A711B4DBE0C}"/>
          </ac:spMkLst>
        </pc:spChg>
        <pc:spChg chg="add del">
          <ac:chgData name="Yuanxi Fu" userId="33d370e00c81564f" providerId="LiveId" clId="{6201A505-A5B0-44C1-A5FA-DF20AA3A3B08}" dt="2022-03-29T19:57:19.307" v="1698"/>
          <ac:spMkLst>
            <pc:docMk/>
            <pc:sldMk cId="1124549812" sldId="300"/>
            <ac:spMk id="12" creationId="{41760540-185E-4652-BFD2-9B362EF3BC99}"/>
          </ac:spMkLst>
        </pc:spChg>
        <pc:spChg chg="add del">
          <ac:chgData name="Yuanxi Fu" userId="33d370e00c81564f" providerId="LiveId" clId="{6201A505-A5B0-44C1-A5FA-DF20AA3A3B08}" dt="2022-03-29T19:57:19.307" v="1698"/>
          <ac:spMkLst>
            <pc:docMk/>
            <pc:sldMk cId="1124549812" sldId="300"/>
            <ac:spMk id="14" creationId="{729789F4-85C1-41A0-83EB-992E22210CB9}"/>
          </ac:spMkLst>
        </pc:spChg>
        <pc:spChg chg="add del">
          <ac:chgData name="Yuanxi Fu" userId="33d370e00c81564f" providerId="LiveId" clId="{6201A505-A5B0-44C1-A5FA-DF20AA3A3B08}" dt="2022-03-29T19:57:19.307" v="1698"/>
          <ac:spMkLst>
            <pc:docMk/>
            <pc:sldMk cId="1124549812" sldId="300"/>
            <ac:spMk id="16" creationId="{9D9D367D-6DD2-4A7C-8918-0DCAC297559A}"/>
          </ac:spMkLst>
        </pc:spChg>
      </pc:sldChg>
      <pc:sldChg chg="addSp delSp modSp new mod setBg modAnim">
        <pc:chgData name="Yuanxi Fu" userId="33d370e00c81564f" providerId="LiveId" clId="{6201A505-A5B0-44C1-A5FA-DF20AA3A3B08}" dt="2022-03-30T21:30:23.990" v="4189" actId="27636"/>
        <pc:sldMkLst>
          <pc:docMk/>
          <pc:sldMk cId="3671975481" sldId="300"/>
        </pc:sldMkLst>
        <pc:spChg chg="del mod">
          <ac:chgData name="Yuanxi Fu" userId="33d370e00c81564f" providerId="LiveId" clId="{6201A505-A5B0-44C1-A5FA-DF20AA3A3B08}" dt="2022-03-30T15:48:08.094" v="2220" actId="478"/>
          <ac:spMkLst>
            <pc:docMk/>
            <pc:sldMk cId="3671975481" sldId="300"/>
            <ac:spMk id="2" creationId="{50712DAA-72C9-4EA9-A0B6-1D49F4A0D7A6}"/>
          </ac:spMkLst>
        </pc:spChg>
        <pc:spChg chg="del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3" creationId="{3FA5F83B-6500-4FFC-9BD5-4C038494F43E}"/>
          </ac:spMkLst>
        </pc:spChg>
        <pc:spChg chg="add mod">
          <ac:chgData name="Yuanxi Fu" userId="33d370e00c81564f" providerId="LiveId" clId="{6201A505-A5B0-44C1-A5FA-DF20AA3A3B08}" dt="2022-03-30T21:30:23.990" v="4189" actId="27636"/>
          <ac:spMkLst>
            <pc:docMk/>
            <pc:sldMk cId="3671975481" sldId="300"/>
            <ac:spMk id="5" creationId="{E6968ED9-4544-433C-A4F3-8206F8DF20FF}"/>
          </ac:spMkLst>
        </pc:spChg>
        <pc:spChg chg="add mod">
          <ac:chgData name="Yuanxi Fu" userId="33d370e00c81564f" providerId="LiveId" clId="{6201A505-A5B0-44C1-A5FA-DF20AA3A3B08}" dt="2022-03-30T15:53:43.642" v="2392" actId="207"/>
          <ac:spMkLst>
            <pc:docMk/>
            <pc:sldMk cId="3671975481" sldId="300"/>
            <ac:spMk id="6" creationId="{98EA3B75-5075-4C46-932E-BC5EEC9BD373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8" creationId="{1ED69555-EE48-4B19-812B-4E1068DBF976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10" creationId="{57AEB73D-F521-4B19-820F-12DB6BCC8406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12" creationId="{6B72EEBA-3A5D-41CE-8465-A45A0F65674E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14" creationId="{EA164D6B-6878-4B9F-A2D0-985D39B17B46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16" creationId="{362F176A-9349-4CD7-8042-59C0200C8CE9}"/>
          </ac:spMkLst>
        </pc:spChg>
        <pc:spChg chg="add del">
          <ac:chgData name="Yuanxi Fu" userId="33d370e00c81564f" providerId="LiveId" clId="{6201A505-A5B0-44C1-A5FA-DF20AA3A3B08}" dt="2022-03-30T15:48:15.775" v="2222" actId="22"/>
          <ac:spMkLst>
            <pc:docMk/>
            <pc:sldMk cId="3671975481" sldId="300"/>
            <ac:spMk id="17" creationId="{AB13FB3D-6884-4BA4-9C03-D88E0937915E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18" creationId="{064738AB-B6BE-4867-889A-52CE4AC8DBD0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20" creationId="{57851D67-7085-40E2-B146-F91433A28E08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22" creationId="{91DF095C-665A-4B22-A777-D3196F49510F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24" creationId="{4E9A171F-91A7-42F8-B25C-E38B244E757C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26" creationId="{985AAE23-FCB6-4663-907C-0110B0FDC58E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28" creationId="{9C969C2C-E7E3-4052-87D4-61E733EC1BBD}"/>
          </ac:spMkLst>
        </pc:spChg>
        <pc:spChg chg="add">
          <ac:chgData name="Yuanxi Fu" userId="33d370e00c81564f" providerId="LiveId" clId="{6201A505-A5B0-44C1-A5FA-DF20AA3A3B08}" dt="2022-03-30T15:48:05.264" v="2219" actId="26606"/>
          <ac:spMkLst>
            <pc:docMk/>
            <pc:sldMk cId="3671975481" sldId="300"/>
            <ac:spMk id="30" creationId="{7C60369F-A41B-4D6E-8990-30E2715C5730}"/>
          </ac:spMkLst>
        </pc:spChg>
        <pc:graphicFrameChg chg="add mod modGraphic">
          <ac:chgData name="Yuanxi Fu" userId="33d370e00c81564f" providerId="LiveId" clId="{6201A505-A5B0-44C1-A5FA-DF20AA3A3B08}" dt="2022-03-30T15:52:59.717" v="2339" actId="207"/>
          <ac:graphicFrameMkLst>
            <pc:docMk/>
            <pc:sldMk cId="3671975481" sldId="300"/>
            <ac:graphicFrameMk id="19" creationId="{4D16D763-AC31-4240-9E34-7A9E443DCE9B}"/>
          </ac:graphicFrameMkLst>
        </pc:graphicFrameChg>
      </pc:sldChg>
      <pc:sldChg chg="modSp new mod">
        <pc:chgData name="Yuanxi Fu" userId="33d370e00c81564f" providerId="LiveId" clId="{6201A505-A5B0-44C1-A5FA-DF20AA3A3B08}" dt="2022-03-30T21:54:04.047" v="4438" actId="948"/>
        <pc:sldMkLst>
          <pc:docMk/>
          <pc:sldMk cId="733734854" sldId="301"/>
        </pc:sldMkLst>
        <pc:spChg chg="mod">
          <ac:chgData name="Yuanxi Fu" userId="33d370e00c81564f" providerId="LiveId" clId="{6201A505-A5B0-44C1-A5FA-DF20AA3A3B08}" dt="2022-03-30T16:25:48.666" v="3672" actId="20577"/>
          <ac:spMkLst>
            <pc:docMk/>
            <pc:sldMk cId="733734854" sldId="301"/>
            <ac:spMk id="2" creationId="{0D5377AA-7BE9-4CCE-92A4-641403B9CD7C}"/>
          </ac:spMkLst>
        </pc:spChg>
        <pc:spChg chg="mod">
          <ac:chgData name="Yuanxi Fu" userId="33d370e00c81564f" providerId="LiveId" clId="{6201A505-A5B0-44C1-A5FA-DF20AA3A3B08}" dt="2022-03-30T21:54:04.047" v="4438" actId="948"/>
          <ac:spMkLst>
            <pc:docMk/>
            <pc:sldMk cId="733734854" sldId="301"/>
            <ac:spMk id="3" creationId="{DB198950-0AFE-44D8-83A3-3F0C72766DB7}"/>
          </ac:spMkLst>
        </pc:spChg>
      </pc:sldChg>
      <pc:sldChg chg="modSp new mod">
        <pc:chgData name="Yuanxi Fu" userId="33d370e00c81564f" providerId="LiveId" clId="{6201A505-A5B0-44C1-A5FA-DF20AA3A3B08}" dt="2022-03-30T21:54:17.525" v="4440" actId="27636"/>
        <pc:sldMkLst>
          <pc:docMk/>
          <pc:sldMk cId="863319565" sldId="302"/>
        </pc:sldMkLst>
        <pc:spChg chg="mod">
          <ac:chgData name="Yuanxi Fu" userId="33d370e00c81564f" providerId="LiveId" clId="{6201A505-A5B0-44C1-A5FA-DF20AA3A3B08}" dt="2022-03-30T16:29:00.517" v="3689" actId="20577"/>
          <ac:spMkLst>
            <pc:docMk/>
            <pc:sldMk cId="863319565" sldId="302"/>
            <ac:spMk id="2" creationId="{54BE3162-5386-4221-9E76-3637386CE5DD}"/>
          </ac:spMkLst>
        </pc:spChg>
        <pc:spChg chg="mod">
          <ac:chgData name="Yuanxi Fu" userId="33d370e00c81564f" providerId="LiveId" clId="{6201A505-A5B0-44C1-A5FA-DF20AA3A3B08}" dt="2022-03-30T21:54:17.525" v="4440" actId="27636"/>
          <ac:spMkLst>
            <pc:docMk/>
            <pc:sldMk cId="863319565" sldId="302"/>
            <ac:spMk id="3" creationId="{C090439F-A14B-409D-A2B0-C98847C8D03F}"/>
          </ac:spMkLst>
        </pc:spChg>
      </pc:sldChg>
      <pc:sldChg chg="modSp new mod">
        <pc:chgData name="Yuanxi Fu" userId="33d370e00c81564f" providerId="LiveId" clId="{6201A505-A5B0-44C1-A5FA-DF20AA3A3B08}" dt="2022-03-30T16:30:32.708" v="3708" actId="20577"/>
        <pc:sldMkLst>
          <pc:docMk/>
          <pc:sldMk cId="3301263550" sldId="303"/>
        </pc:sldMkLst>
        <pc:spChg chg="mod">
          <ac:chgData name="Yuanxi Fu" userId="33d370e00c81564f" providerId="LiveId" clId="{6201A505-A5B0-44C1-A5FA-DF20AA3A3B08}" dt="2022-03-30T16:30:29.946" v="3706" actId="20577"/>
          <ac:spMkLst>
            <pc:docMk/>
            <pc:sldMk cId="3301263550" sldId="303"/>
            <ac:spMk id="2" creationId="{EEB4FF24-279D-4F62-89B5-41CDED2821E3}"/>
          </ac:spMkLst>
        </pc:spChg>
        <pc:spChg chg="mod">
          <ac:chgData name="Yuanxi Fu" userId="33d370e00c81564f" providerId="LiveId" clId="{6201A505-A5B0-44C1-A5FA-DF20AA3A3B08}" dt="2022-03-30T16:30:32.708" v="3708" actId="20577"/>
          <ac:spMkLst>
            <pc:docMk/>
            <pc:sldMk cId="3301263550" sldId="303"/>
            <ac:spMk id="3" creationId="{7DEB7068-E29B-4645-B43C-3C6BC93D3F8E}"/>
          </ac:spMkLst>
        </pc:spChg>
      </pc:sldChg>
      <pc:sldChg chg="del">
        <pc:chgData name="Yuanxi Fu" userId="33d370e00c81564f" providerId="LiveId" clId="{6201A505-A5B0-44C1-A5FA-DF20AA3A3B08}" dt="2022-03-30T21:33:32.580" v="4302" actId="47"/>
        <pc:sldMkLst>
          <pc:docMk/>
          <pc:sldMk cId="1640515643" sldId="304"/>
        </pc:sldMkLst>
      </pc:sldChg>
      <pc:sldChg chg="modSp del mod">
        <pc:chgData name="Yuanxi Fu" userId="33d370e00c81564f" providerId="LiveId" clId="{6201A505-A5B0-44C1-A5FA-DF20AA3A3B08}" dt="2022-03-31T01:28:05.758" v="5158" actId="47"/>
        <pc:sldMkLst>
          <pc:docMk/>
          <pc:sldMk cId="3472981664" sldId="305"/>
        </pc:sldMkLst>
        <pc:spChg chg="mod">
          <ac:chgData name="Yuanxi Fu" userId="33d370e00c81564f" providerId="LiveId" clId="{6201A505-A5B0-44C1-A5FA-DF20AA3A3B08}" dt="2022-03-31T01:27:04.497" v="5143" actId="948"/>
          <ac:spMkLst>
            <pc:docMk/>
            <pc:sldMk cId="3472981664" sldId="305"/>
            <ac:spMk id="2" creationId="{B39421AE-D1E8-AD43-80EC-708854571327}"/>
          </ac:spMkLst>
        </pc:spChg>
        <pc:spChg chg="mod">
          <ac:chgData name="Yuanxi Fu" userId="33d370e00c81564f" providerId="LiveId" clId="{6201A505-A5B0-44C1-A5FA-DF20AA3A3B08}" dt="2022-03-31T01:27:28.750" v="5157" actId="20577"/>
          <ac:spMkLst>
            <pc:docMk/>
            <pc:sldMk cId="3472981664" sldId="305"/>
            <ac:spMk id="3" creationId="{857DBDC8-DD8C-DD4C-BB19-8A20ECE2FCD1}"/>
          </ac:spMkLst>
        </pc:spChg>
      </pc:sldChg>
      <pc:sldChg chg="addSp delSp modSp new mod setBg addAnim delAnim modAnim">
        <pc:chgData name="Yuanxi Fu" userId="33d370e00c81564f" providerId="LiveId" clId="{6201A505-A5B0-44C1-A5FA-DF20AA3A3B08}" dt="2022-03-30T21:46:49.765" v="4423" actId="1076"/>
        <pc:sldMkLst>
          <pc:docMk/>
          <pc:sldMk cId="1900316731" sldId="306"/>
        </pc:sldMkLst>
        <pc:spChg chg="mod">
          <ac:chgData name="Yuanxi Fu" userId="33d370e00c81564f" providerId="LiveId" clId="{6201A505-A5B0-44C1-A5FA-DF20AA3A3B08}" dt="2022-03-30T21:43:33.274" v="4342"/>
          <ac:spMkLst>
            <pc:docMk/>
            <pc:sldMk cId="1900316731" sldId="306"/>
            <ac:spMk id="2" creationId="{4D720CEE-78E9-4373-AE1B-2BC654D1E64B}"/>
          </ac:spMkLst>
        </pc:spChg>
        <pc:spChg chg="del mod">
          <ac:chgData name="Yuanxi Fu" userId="33d370e00c81564f" providerId="LiveId" clId="{6201A505-A5B0-44C1-A5FA-DF20AA3A3B08}" dt="2022-03-30T21:44:38.679" v="4355" actId="478"/>
          <ac:spMkLst>
            <pc:docMk/>
            <pc:sldMk cId="1900316731" sldId="306"/>
            <ac:spMk id="3" creationId="{3636EEB4-1870-4E56-BA80-652E66A488AE}"/>
          </ac:spMkLst>
        </pc:spChg>
        <pc:spChg chg="add mod ord">
          <ac:chgData name="Yuanxi Fu" userId="33d370e00c81564f" providerId="LiveId" clId="{6201A505-A5B0-44C1-A5FA-DF20AA3A3B08}" dt="2022-03-30T21:46:14.116" v="4384" actId="14100"/>
          <ac:spMkLst>
            <pc:docMk/>
            <pc:sldMk cId="1900316731" sldId="306"/>
            <ac:spMk id="4" creationId="{FE789F64-6D48-4A6A-83F5-E461CD193536}"/>
          </ac:spMkLst>
        </pc:spChg>
        <pc:spChg chg="add">
          <ac:chgData name="Yuanxi Fu" userId="33d370e00c81564f" providerId="LiveId" clId="{6201A505-A5B0-44C1-A5FA-DF20AA3A3B08}" dt="2022-03-30T21:40:35.218" v="4313" actId="26606"/>
          <ac:spMkLst>
            <pc:docMk/>
            <pc:sldMk cId="1900316731" sldId="306"/>
            <ac:spMk id="8" creationId="{72526924-84D3-45FB-A5FE-62D8FCBF53B6}"/>
          </ac:spMkLst>
        </pc:spChg>
        <pc:spChg chg="add del mod">
          <ac:chgData name="Yuanxi Fu" userId="33d370e00c81564f" providerId="LiveId" clId="{6201A505-A5B0-44C1-A5FA-DF20AA3A3B08}" dt="2022-03-30T21:44:36.721" v="4354" actId="478"/>
          <ac:spMkLst>
            <pc:docMk/>
            <pc:sldMk cId="1900316731" sldId="306"/>
            <ac:spMk id="9" creationId="{2DC281AF-B43F-4E4A-8C85-99FACA9134AE}"/>
          </ac:spMkLst>
        </pc:spChg>
        <pc:spChg chg="add">
          <ac:chgData name="Yuanxi Fu" userId="33d370e00c81564f" providerId="LiveId" clId="{6201A505-A5B0-44C1-A5FA-DF20AA3A3B08}" dt="2022-03-30T21:40:35.218" v="4313" actId="26606"/>
          <ac:spMkLst>
            <pc:docMk/>
            <pc:sldMk cId="1900316731" sldId="306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30T21:40:35.218" v="4313" actId="26606"/>
          <ac:spMkLst>
            <pc:docMk/>
            <pc:sldMk cId="1900316731" sldId="306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30T21:40:35.218" v="4313" actId="26606"/>
          <ac:spMkLst>
            <pc:docMk/>
            <pc:sldMk cId="1900316731" sldId="306"/>
            <ac:spMk id="14" creationId="{729789F4-85C1-41A0-83EB-992E22210CB9}"/>
          </ac:spMkLst>
        </pc:spChg>
        <pc:spChg chg="mod">
          <ac:chgData name="Yuanxi Fu" userId="33d370e00c81564f" providerId="LiveId" clId="{6201A505-A5B0-44C1-A5FA-DF20AA3A3B08}" dt="2022-03-30T21:41:01.256" v="4314"/>
          <ac:spMkLst>
            <pc:docMk/>
            <pc:sldMk cId="1900316731" sldId="306"/>
            <ac:spMk id="15" creationId="{2C314D11-0581-4F52-B4BB-F4202D8D5174}"/>
          </ac:spMkLst>
        </pc:spChg>
        <pc:spChg chg="add">
          <ac:chgData name="Yuanxi Fu" userId="33d370e00c81564f" providerId="LiveId" clId="{6201A505-A5B0-44C1-A5FA-DF20AA3A3B08}" dt="2022-03-30T21:40:35.218" v="4313" actId="26606"/>
          <ac:spMkLst>
            <pc:docMk/>
            <pc:sldMk cId="1900316731" sldId="306"/>
            <ac:spMk id="16" creationId="{9D9D367D-6DD2-4A7C-8918-0DCAC297559A}"/>
          </ac:spMkLst>
        </pc:spChg>
        <pc:spChg chg="mod">
          <ac:chgData name="Yuanxi Fu" userId="33d370e00c81564f" providerId="LiveId" clId="{6201A505-A5B0-44C1-A5FA-DF20AA3A3B08}" dt="2022-03-30T21:41:01.256" v="4314"/>
          <ac:spMkLst>
            <pc:docMk/>
            <pc:sldMk cId="1900316731" sldId="306"/>
            <ac:spMk id="17" creationId="{DF729C18-C0A5-420C-83AB-EB2C2BF35B95}"/>
          </ac:spMkLst>
        </pc:spChg>
        <pc:spChg chg="mod topLvl">
          <ac:chgData name="Yuanxi Fu" userId="33d370e00c81564f" providerId="LiveId" clId="{6201A505-A5B0-44C1-A5FA-DF20AA3A3B08}" dt="2022-03-30T21:46:45.964" v="4422" actId="1076"/>
          <ac:spMkLst>
            <pc:docMk/>
            <pc:sldMk cId="1900316731" sldId="306"/>
            <ac:spMk id="20" creationId="{57D0EB38-0204-44E4-86A5-3739E73B031F}"/>
          </ac:spMkLst>
        </pc:spChg>
        <pc:spChg chg="del mod topLvl">
          <ac:chgData name="Yuanxi Fu" userId="33d370e00c81564f" providerId="LiveId" clId="{6201A505-A5B0-44C1-A5FA-DF20AA3A3B08}" dt="2022-03-30T21:43:58.511" v="4348" actId="478"/>
          <ac:spMkLst>
            <pc:docMk/>
            <pc:sldMk cId="1900316731" sldId="306"/>
            <ac:spMk id="21" creationId="{F96842B8-E64A-4C45-9765-39C1ADB925DC}"/>
          </ac:spMkLst>
        </pc:spChg>
        <pc:spChg chg="add mod">
          <ac:chgData name="Yuanxi Fu" userId="33d370e00c81564f" providerId="LiveId" clId="{6201A505-A5B0-44C1-A5FA-DF20AA3A3B08}" dt="2022-03-30T21:46:49.765" v="4423" actId="1076"/>
          <ac:spMkLst>
            <pc:docMk/>
            <pc:sldMk cId="1900316731" sldId="306"/>
            <ac:spMk id="23" creationId="{701FC530-538B-4E41-938D-21EAA4A564F7}"/>
          </ac:spMkLst>
        </pc:spChg>
        <pc:grpChg chg="add del mod">
          <ac:chgData name="Yuanxi Fu" userId="33d370e00c81564f" providerId="LiveId" clId="{6201A505-A5B0-44C1-A5FA-DF20AA3A3B08}" dt="2022-03-30T21:43:36.686" v="4343" actId="478"/>
          <ac:grpSpMkLst>
            <pc:docMk/>
            <pc:sldMk cId="1900316731" sldId="306"/>
            <ac:grpSpMk id="13" creationId="{CBFCC023-CAEA-4F90-8A34-5951AC1A120F}"/>
          </ac:grpSpMkLst>
        </pc:grpChg>
        <pc:grpChg chg="add del mod">
          <ac:chgData name="Yuanxi Fu" userId="33d370e00c81564f" providerId="LiveId" clId="{6201A505-A5B0-44C1-A5FA-DF20AA3A3B08}" dt="2022-03-30T21:43:54.064" v="4347" actId="165"/>
          <ac:grpSpMkLst>
            <pc:docMk/>
            <pc:sldMk cId="1900316731" sldId="306"/>
            <ac:grpSpMk id="19" creationId="{624183E7-7020-499A-B2C1-1845F5A43FBB}"/>
          </ac:grpSpMkLst>
        </pc:grpChg>
        <pc:picChg chg="add mod modCrop">
          <ac:chgData name="Yuanxi Fu" userId="33d370e00c81564f" providerId="LiveId" clId="{6201A505-A5B0-44C1-A5FA-DF20AA3A3B08}" dt="2022-03-30T21:46:21.218" v="4401" actId="14100"/>
          <ac:picMkLst>
            <pc:docMk/>
            <pc:sldMk cId="1900316731" sldId="306"/>
            <ac:picMk id="11" creationId="{C8B240EE-4110-4D1F-B8BA-43C926E7006E}"/>
          </ac:picMkLst>
        </pc:picChg>
        <pc:picChg chg="add mod modCrop">
          <ac:chgData name="Yuanxi Fu" userId="33d370e00c81564f" providerId="LiveId" clId="{6201A505-A5B0-44C1-A5FA-DF20AA3A3B08}" dt="2022-03-30T21:46:35.314" v="4420" actId="1076"/>
          <ac:picMkLst>
            <pc:docMk/>
            <pc:sldMk cId="1900316731" sldId="306"/>
            <ac:picMk id="24" creationId="{F4183E18-3997-48A7-AE31-64F0B5286AA5}"/>
          </ac:picMkLst>
        </pc:picChg>
        <pc:cxnChg chg="mod">
          <ac:chgData name="Yuanxi Fu" userId="33d370e00c81564f" providerId="LiveId" clId="{6201A505-A5B0-44C1-A5FA-DF20AA3A3B08}" dt="2022-03-30T21:41:01.256" v="4314"/>
          <ac:cxnSpMkLst>
            <pc:docMk/>
            <pc:sldMk cId="1900316731" sldId="306"/>
            <ac:cxnSpMk id="18" creationId="{2BC1DD0F-D05B-454F-B447-8C391C54FCBF}"/>
          </ac:cxnSpMkLst>
        </pc:cxnChg>
        <pc:cxnChg chg="del mod">
          <ac:chgData name="Yuanxi Fu" userId="33d370e00c81564f" providerId="LiveId" clId="{6201A505-A5B0-44C1-A5FA-DF20AA3A3B08}" dt="2022-03-30T21:43:40.401" v="4344" actId="478"/>
          <ac:cxnSpMkLst>
            <pc:docMk/>
            <pc:sldMk cId="1900316731" sldId="306"/>
            <ac:cxnSpMk id="22" creationId="{E5AF5E30-DC3D-418A-8C49-0124A4422662}"/>
          </ac:cxnSpMkLst>
        </pc:cxnChg>
      </pc:sldChg>
      <pc:sldChg chg="addSp delSp modSp new del mod setBg">
        <pc:chgData name="Yuanxi Fu" userId="33d370e00c81564f" providerId="LiveId" clId="{6201A505-A5B0-44C1-A5FA-DF20AA3A3B08}" dt="2022-03-31T02:02:40.015" v="5760" actId="47"/>
        <pc:sldMkLst>
          <pc:docMk/>
          <pc:sldMk cId="133886296" sldId="307"/>
        </pc:sldMkLst>
        <pc:spChg chg="mo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" creationId="{98E3AF42-FFA9-4AF1-B8E7-95CC3532FDF7}"/>
          </ac:spMkLst>
        </pc:spChg>
        <pc:spChg chg="del mo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3" creationId="{F19312DF-443C-44F4-A813-7176E2D7DC0F}"/>
          </ac:spMkLst>
        </pc:spChg>
        <pc:spChg chg="add del">
          <ac:chgData name="Yuanxi Fu" userId="33d370e00c81564f" providerId="LiveId" clId="{6201A505-A5B0-44C1-A5FA-DF20AA3A3B08}" dt="2022-03-31T02:02:29.463" v="5758" actId="26606"/>
          <ac:spMkLst>
            <pc:docMk/>
            <pc:sldMk cId="133886296" sldId="307"/>
            <ac:spMk id="8" creationId="{72526924-84D3-45FB-A5FE-62D8FCBF53B6}"/>
          </ac:spMkLst>
        </pc:spChg>
        <pc:spChg chg="add del">
          <ac:chgData name="Yuanxi Fu" userId="33d370e00c81564f" providerId="LiveId" clId="{6201A505-A5B0-44C1-A5FA-DF20AA3A3B08}" dt="2022-03-31T02:02:29.463" v="5758" actId="26606"/>
          <ac:spMkLst>
            <pc:docMk/>
            <pc:sldMk cId="133886296" sldId="307"/>
            <ac:spMk id="10" creationId="{5C2A6256-1DD0-4E4B-A8B3-9A711B4DBE0C}"/>
          </ac:spMkLst>
        </pc:spChg>
        <pc:spChg chg="add del">
          <ac:chgData name="Yuanxi Fu" userId="33d370e00c81564f" providerId="LiveId" clId="{6201A505-A5B0-44C1-A5FA-DF20AA3A3B08}" dt="2022-03-31T02:02:29.463" v="5758" actId="26606"/>
          <ac:spMkLst>
            <pc:docMk/>
            <pc:sldMk cId="133886296" sldId="307"/>
            <ac:spMk id="12" creationId="{41760540-185E-4652-BFD2-9B362EF3BC99}"/>
          </ac:spMkLst>
        </pc:spChg>
        <pc:spChg chg="add del">
          <ac:chgData name="Yuanxi Fu" userId="33d370e00c81564f" providerId="LiveId" clId="{6201A505-A5B0-44C1-A5FA-DF20AA3A3B08}" dt="2022-03-31T02:02:29.463" v="5758" actId="26606"/>
          <ac:spMkLst>
            <pc:docMk/>
            <pc:sldMk cId="133886296" sldId="307"/>
            <ac:spMk id="14" creationId="{729789F4-85C1-41A0-83EB-992E22210CB9}"/>
          </ac:spMkLst>
        </pc:spChg>
        <pc:spChg chg="add del">
          <ac:chgData name="Yuanxi Fu" userId="33d370e00c81564f" providerId="LiveId" clId="{6201A505-A5B0-44C1-A5FA-DF20AA3A3B08}" dt="2022-03-31T02:02:29.463" v="5758" actId="26606"/>
          <ac:spMkLst>
            <pc:docMk/>
            <pc:sldMk cId="133886296" sldId="307"/>
            <ac:spMk id="16" creationId="{9D9D367D-6DD2-4A7C-8918-0DCAC297559A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18" creationId="{EE5D2B4A-3399-4CCF-A171-7F8B1BF54596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19" creationId="{1ED69555-EE48-4B19-812B-4E1068DBF976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0" creationId="{48F8051A-999C-4F38-985C-673617805A23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1" creationId="{57AEB73D-F521-4B19-820F-12DB6BCC8406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2" creationId="{985AAE23-FCB6-4663-907C-0110B0FDC58E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3" creationId="{6B72EEBA-3A5D-41CE-8465-A45A0F65674E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4" creationId="{91DF095C-665A-4B22-A777-D3196F49510F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5" creationId="{EA164D6B-6878-4B9F-A2D0-985D39B17B46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6" creationId="{BEA1DA1C-6CE0-4AE4-918F-CC0E685C5F0F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7" creationId="{2A175829-70EA-4A6D-978C-4D0923059C3D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28" creationId="{D5E389A3-2501-4131-8C64-1530AAF5FC9D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30" creationId="{8A001026-2FEF-483E-964D-67CD7E096141}"/>
          </ac:spMkLst>
        </pc:spChg>
        <pc:spChg chg="add">
          <ac:chgData name="Yuanxi Fu" userId="33d370e00c81564f" providerId="LiveId" clId="{6201A505-A5B0-44C1-A5FA-DF20AA3A3B08}" dt="2022-03-31T02:02:29.481" v="5759" actId="26606"/>
          <ac:spMkLst>
            <pc:docMk/>
            <pc:sldMk cId="133886296" sldId="307"/>
            <ac:spMk id="32" creationId="{FAEB196E-F444-432F-8790-88C18E667EAC}"/>
          </ac:spMkLst>
        </pc:spChg>
      </pc:sldChg>
      <pc:sldChg chg="addSp delSp modSp new del mod">
        <pc:chgData name="Yuanxi Fu" userId="33d370e00c81564f" providerId="LiveId" clId="{6201A505-A5B0-44C1-A5FA-DF20AA3A3B08}" dt="2022-03-31T02:01:52.685" v="5755" actId="47"/>
        <pc:sldMkLst>
          <pc:docMk/>
          <pc:sldMk cId="269167237" sldId="307"/>
        </pc:sldMkLst>
        <pc:spChg chg="mod">
          <ac:chgData name="Yuanxi Fu" userId="33d370e00c81564f" providerId="LiveId" clId="{6201A505-A5B0-44C1-A5FA-DF20AA3A3B08}" dt="2022-03-31T02:01:31.749" v="5753" actId="948"/>
          <ac:spMkLst>
            <pc:docMk/>
            <pc:sldMk cId="269167237" sldId="307"/>
            <ac:spMk id="2" creationId="{148A7D9D-585D-4019-B2E0-BCDD7CB7003B}"/>
          </ac:spMkLst>
        </pc:spChg>
        <pc:picChg chg="add del mod">
          <ac:chgData name="Yuanxi Fu" userId="33d370e00c81564f" providerId="LiveId" clId="{6201A505-A5B0-44C1-A5FA-DF20AA3A3B08}" dt="2022-03-31T02:01:50.601" v="5754" actId="478"/>
          <ac:picMkLst>
            <pc:docMk/>
            <pc:sldMk cId="269167237" sldId="307"/>
            <ac:picMk id="4" creationId="{C0976400-D1ED-4B16-A224-DC1074B78DFE}"/>
          </ac:picMkLst>
        </pc:picChg>
      </pc:sldChg>
      <pc:sldChg chg="modSp new del mod">
        <pc:chgData name="Yuanxi Fu" userId="33d370e00c81564f" providerId="LiveId" clId="{6201A505-A5B0-44C1-A5FA-DF20AA3A3B08}" dt="2022-03-31T02:05:46.640" v="5851" actId="47"/>
        <pc:sldMkLst>
          <pc:docMk/>
          <pc:sldMk cId="781207914" sldId="307"/>
        </pc:sldMkLst>
        <pc:spChg chg="mod">
          <ac:chgData name="Yuanxi Fu" userId="33d370e00c81564f" providerId="LiveId" clId="{6201A505-A5B0-44C1-A5FA-DF20AA3A3B08}" dt="2022-03-31T02:02:51.920" v="5767" actId="20577"/>
          <ac:spMkLst>
            <pc:docMk/>
            <pc:sldMk cId="781207914" sldId="307"/>
            <ac:spMk id="2" creationId="{03EF5AD1-E56B-4E27-A5EF-B07F66A81D80}"/>
          </ac:spMkLst>
        </pc:spChg>
        <pc:spChg chg="mod">
          <ac:chgData name="Yuanxi Fu" userId="33d370e00c81564f" providerId="LiveId" clId="{6201A505-A5B0-44C1-A5FA-DF20AA3A3B08}" dt="2022-03-31T02:03:44.582" v="5820" actId="20577"/>
          <ac:spMkLst>
            <pc:docMk/>
            <pc:sldMk cId="781207914" sldId="307"/>
            <ac:spMk id="3" creationId="{A4F6F12A-301B-424E-91DB-AFD0BDB5FE80}"/>
          </ac:spMkLst>
        </pc:spChg>
      </pc:sldChg>
      <pc:sldChg chg="new del">
        <pc:chgData name="Yuanxi Fu" userId="33d370e00c81564f" providerId="LiveId" clId="{6201A505-A5B0-44C1-A5FA-DF20AA3A3B08}" dt="2022-03-31T01:28:57.979" v="5160" actId="47"/>
        <pc:sldMkLst>
          <pc:docMk/>
          <pc:sldMk cId="1114445267" sldId="307"/>
        </pc:sldMkLst>
      </pc:sldChg>
      <pc:sldChg chg="addSp modSp new del mod setBg">
        <pc:chgData name="Yuanxi Fu" userId="33d370e00c81564f" providerId="LiveId" clId="{6201A505-A5B0-44C1-A5FA-DF20AA3A3B08}" dt="2022-03-31T02:00:42.714" v="5674" actId="47"/>
        <pc:sldMkLst>
          <pc:docMk/>
          <pc:sldMk cId="1128061036" sldId="307"/>
        </pc:sldMkLst>
        <pc:spChg chg="mo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2" creationId="{FB24FAEC-BE90-458D-A63D-66E65FBCDE2D}"/>
          </ac:spMkLst>
        </pc:spChg>
        <pc:spChg chg="mo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3" creationId="{C5EFB3EA-35B4-426E-8FEE-62B5E21D960C}"/>
          </ac:spMkLst>
        </pc:spChg>
        <pc:spChg chg="ad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14" creationId="{729789F4-85C1-41A0-83EB-992E22210CB9}"/>
          </ac:spMkLst>
        </pc:spChg>
        <pc:spChg chg="add">
          <ac:chgData name="Yuanxi Fu" userId="33d370e00c81564f" providerId="LiveId" clId="{6201A505-A5B0-44C1-A5FA-DF20AA3A3B08}" dt="2022-03-31T01:59:14.046" v="5673" actId="26606"/>
          <ac:spMkLst>
            <pc:docMk/>
            <pc:sldMk cId="1128061036" sldId="307"/>
            <ac:spMk id="16" creationId="{9D9D367D-6DD2-4A7C-8918-0DCAC297559A}"/>
          </ac:spMkLst>
        </pc:spChg>
      </pc:sldChg>
      <pc:sldChg chg="addSp delSp modSp new del mod ord setBg">
        <pc:chgData name="Yuanxi Fu" userId="33d370e00c81564f" providerId="LiveId" clId="{6201A505-A5B0-44C1-A5FA-DF20AA3A3B08}" dt="2022-03-31T00:49:04.152" v="4817" actId="47"/>
        <pc:sldMkLst>
          <pc:docMk/>
          <pc:sldMk cId="1673581374" sldId="307"/>
        </pc:sldMkLst>
        <pc:spChg chg="mod">
          <ac:chgData name="Yuanxi Fu" userId="33d370e00c81564f" providerId="LiveId" clId="{6201A505-A5B0-44C1-A5FA-DF20AA3A3B08}" dt="2022-03-30T21:52:13.916" v="4431" actId="27636"/>
          <ac:spMkLst>
            <pc:docMk/>
            <pc:sldMk cId="1673581374" sldId="307"/>
            <ac:spMk id="2" creationId="{2AFE444B-36E1-42C4-A9D4-B4A2502FE5F2}"/>
          </ac:spMkLst>
        </pc:spChg>
        <pc:spChg chg="del mod">
          <ac:chgData name="Yuanxi Fu" userId="33d370e00c81564f" providerId="LiveId" clId="{6201A505-A5B0-44C1-A5FA-DF20AA3A3B08}" dt="2022-03-31T00:47:02.534" v="4799" actId="478"/>
          <ac:spMkLst>
            <pc:docMk/>
            <pc:sldMk cId="1673581374" sldId="307"/>
            <ac:spMk id="3" creationId="{6D844955-0E21-4A14-AB06-3233101D84E1}"/>
          </ac:spMkLst>
        </pc:spChg>
        <pc:spChg chg="add">
          <ac:chgData name="Yuanxi Fu" userId="33d370e00c81564f" providerId="LiveId" clId="{6201A505-A5B0-44C1-A5FA-DF20AA3A3B08}" dt="2022-03-30T21:48:59.698" v="4429" actId="26606"/>
          <ac:spMkLst>
            <pc:docMk/>
            <pc:sldMk cId="1673581374" sldId="307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30T21:48:59.698" v="4429" actId="26606"/>
          <ac:spMkLst>
            <pc:docMk/>
            <pc:sldMk cId="1673581374" sldId="307"/>
            <ac:spMk id="10" creationId="{5C2A6256-1DD0-4E4B-A8B3-9A711B4DBE0C}"/>
          </ac:spMkLst>
        </pc:spChg>
        <pc:spChg chg="add mod">
          <ac:chgData name="Yuanxi Fu" userId="33d370e00c81564f" providerId="LiveId" clId="{6201A505-A5B0-44C1-A5FA-DF20AA3A3B08}" dt="2022-03-31T00:47:30.982" v="4806" actId="1076"/>
          <ac:spMkLst>
            <pc:docMk/>
            <pc:sldMk cId="1673581374" sldId="307"/>
            <ac:spMk id="11" creationId="{97BE76D7-3704-4E24-B3DE-547232F99FFA}"/>
          </ac:spMkLst>
        </pc:spChg>
        <pc:spChg chg="add">
          <ac:chgData name="Yuanxi Fu" userId="33d370e00c81564f" providerId="LiveId" clId="{6201A505-A5B0-44C1-A5FA-DF20AA3A3B08}" dt="2022-03-30T21:48:59.698" v="4429" actId="26606"/>
          <ac:spMkLst>
            <pc:docMk/>
            <pc:sldMk cId="1673581374" sldId="307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30T21:48:59.698" v="4429" actId="26606"/>
          <ac:spMkLst>
            <pc:docMk/>
            <pc:sldMk cId="1673581374" sldId="307"/>
            <ac:spMk id="14" creationId="{729789F4-85C1-41A0-83EB-992E22210CB9}"/>
          </ac:spMkLst>
        </pc:spChg>
        <pc:spChg chg="add">
          <ac:chgData name="Yuanxi Fu" userId="33d370e00c81564f" providerId="LiveId" clId="{6201A505-A5B0-44C1-A5FA-DF20AA3A3B08}" dt="2022-03-30T21:48:59.698" v="4429" actId="26606"/>
          <ac:spMkLst>
            <pc:docMk/>
            <pc:sldMk cId="1673581374" sldId="307"/>
            <ac:spMk id="16" creationId="{9D9D367D-6DD2-4A7C-8918-0DCAC297559A}"/>
          </ac:spMkLst>
        </pc:spChg>
        <pc:picChg chg="add mod modCrop">
          <ac:chgData name="Yuanxi Fu" userId="33d370e00c81564f" providerId="LiveId" clId="{6201A505-A5B0-44C1-A5FA-DF20AA3A3B08}" dt="2022-03-31T00:48:17.394" v="4814" actId="1076"/>
          <ac:picMkLst>
            <pc:docMk/>
            <pc:sldMk cId="1673581374" sldId="307"/>
            <ac:picMk id="9" creationId="{A8AE0F6A-59FB-4DF9-8EF2-FC1526F08F41}"/>
          </ac:picMkLst>
        </pc:picChg>
        <pc:picChg chg="add mod modCrop">
          <ac:chgData name="Yuanxi Fu" userId="33d370e00c81564f" providerId="LiveId" clId="{6201A505-A5B0-44C1-A5FA-DF20AA3A3B08}" dt="2022-03-31T00:48:10.485" v="4812" actId="1076"/>
          <ac:picMkLst>
            <pc:docMk/>
            <pc:sldMk cId="1673581374" sldId="307"/>
            <ac:picMk id="13" creationId="{BC3BFCCC-62F8-48F0-BCD2-39063340B3F4}"/>
          </ac:picMkLst>
        </pc:picChg>
      </pc:sldChg>
      <pc:sldChg chg="new del">
        <pc:chgData name="Yuanxi Fu" userId="33d370e00c81564f" providerId="LiveId" clId="{6201A505-A5B0-44C1-A5FA-DF20AA3A3B08}" dt="2022-03-31T01:18:11.244" v="5128" actId="47"/>
        <pc:sldMkLst>
          <pc:docMk/>
          <pc:sldMk cId="2023740922" sldId="307"/>
        </pc:sldMkLst>
      </pc:sldChg>
      <pc:sldChg chg="addSp modSp new del mod setBg">
        <pc:chgData name="Yuanxi Fu" userId="33d370e00c81564f" providerId="LiveId" clId="{6201A505-A5B0-44C1-A5FA-DF20AA3A3B08}" dt="2022-03-31T01:29:47.078" v="5210" actId="47"/>
        <pc:sldMkLst>
          <pc:docMk/>
          <pc:sldMk cId="2074342240" sldId="307"/>
        </pc:sldMkLst>
        <pc:spChg chg="mod">
          <ac:chgData name="Yuanxi Fu" userId="33d370e00c81564f" providerId="LiveId" clId="{6201A505-A5B0-44C1-A5FA-DF20AA3A3B08}" dt="2022-03-31T01:29:18.908" v="5194" actId="20577"/>
          <ac:spMkLst>
            <pc:docMk/>
            <pc:sldMk cId="2074342240" sldId="307"/>
            <ac:spMk id="2" creationId="{486EF729-9B14-43D7-BC43-BAB761F24C6D}"/>
          </ac:spMkLst>
        </pc:spChg>
        <pc:spChg chg="mod">
          <ac:chgData name="Yuanxi Fu" userId="33d370e00c81564f" providerId="LiveId" clId="{6201A505-A5B0-44C1-A5FA-DF20AA3A3B08}" dt="2022-03-31T01:29:28.934" v="5209" actId="20577"/>
          <ac:spMkLst>
            <pc:docMk/>
            <pc:sldMk cId="2074342240" sldId="307"/>
            <ac:spMk id="3" creationId="{59AEBA8E-9410-4033-95D1-5EED3F474C13}"/>
          </ac:spMkLst>
        </pc:spChg>
        <pc:spChg chg="add">
          <ac:chgData name="Yuanxi Fu" userId="33d370e00c81564f" providerId="LiveId" clId="{6201A505-A5B0-44C1-A5FA-DF20AA3A3B08}" dt="2022-03-31T01:29:11.285" v="5162" actId="26606"/>
          <ac:spMkLst>
            <pc:docMk/>
            <pc:sldMk cId="2074342240" sldId="307"/>
            <ac:spMk id="8" creationId="{72526924-84D3-45FB-A5FE-62D8FCBF53B6}"/>
          </ac:spMkLst>
        </pc:spChg>
        <pc:spChg chg="add">
          <ac:chgData name="Yuanxi Fu" userId="33d370e00c81564f" providerId="LiveId" clId="{6201A505-A5B0-44C1-A5FA-DF20AA3A3B08}" dt="2022-03-31T01:29:11.285" v="5162" actId="26606"/>
          <ac:spMkLst>
            <pc:docMk/>
            <pc:sldMk cId="2074342240" sldId="307"/>
            <ac:spMk id="10" creationId="{5C2A6256-1DD0-4E4B-A8B3-9A711B4DBE0C}"/>
          </ac:spMkLst>
        </pc:spChg>
        <pc:spChg chg="add">
          <ac:chgData name="Yuanxi Fu" userId="33d370e00c81564f" providerId="LiveId" clId="{6201A505-A5B0-44C1-A5FA-DF20AA3A3B08}" dt="2022-03-31T01:29:11.285" v="5162" actId="26606"/>
          <ac:spMkLst>
            <pc:docMk/>
            <pc:sldMk cId="2074342240" sldId="307"/>
            <ac:spMk id="12" creationId="{41760540-185E-4652-BFD2-9B362EF3BC99}"/>
          </ac:spMkLst>
        </pc:spChg>
        <pc:spChg chg="add">
          <ac:chgData name="Yuanxi Fu" userId="33d370e00c81564f" providerId="LiveId" clId="{6201A505-A5B0-44C1-A5FA-DF20AA3A3B08}" dt="2022-03-31T01:29:11.285" v="5162" actId="26606"/>
          <ac:spMkLst>
            <pc:docMk/>
            <pc:sldMk cId="2074342240" sldId="307"/>
            <ac:spMk id="14" creationId="{729789F4-85C1-41A0-83EB-992E22210CB9}"/>
          </ac:spMkLst>
        </pc:spChg>
        <pc:spChg chg="add">
          <ac:chgData name="Yuanxi Fu" userId="33d370e00c81564f" providerId="LiveId" clId="{6201A505-A5B0-44C1-A5FA-DF20AA3A3B08}" dt="2022-03-31T01:29:11.285" v="5162" actId="26606"/>
          <ac:spMkLst>
            <pc:docMk/>
            <pc:sldMk cId="2074342240" sldId="307"/>
            <ac:spMk id="16" creationId="{9D9D367D-6DD2-4A7C-8918-0DCAC297559A}"/>
          </ac:spMkLst>
        </pc:spChg>
      </pc:sldChg>
      <pc:sldChg chg="modSp new del mod">
        <pc:chgData name="Yuanxi Fu" userId="33d370e00c81564f" providerId="LiveId" clId="{6201A505-A5B0-44C1-A5FA-DF20AA3A3B08}" dt="2022-03-31T00:43:52.656" v="4797" actId="47"/>
        <pc:sldMkLst>
          <pc:docMk/>
          <pc:sldMk cId="2072154210" sldId="308"/>
        </pc:sldMkLst>
        <pc:spChg chg="mod">
          <ac:chgData name="Yuanxi Fu" userId="33d370e00c81564f" providerId="LiveId" clId="{6201A505-A5B0-44C1-A5FA-DF20AA3A3B08}" dt="2022-03-31T00:43:47.944" v="4796" actId="20577"/>
          <ac:spMkLst>
            <pc:docMk/>
            <pc:sldMk cId="2072154210" sldId="308"/>
            <ac:spMk id="2" creationId="{DB9C8FA2-4F0B-4E9C-A8F1-82CF16C6A78A}"/>
          </ac:spMkLst>
        </pc:spChg>
      </pc:sldChg>
      <pc:sldChg chg="modSp new del mod">
        <pc:chgData name="Yuanxi Fu" userId="33d370e00c81564f" providerId="LiveId" clId="{6201A505-A5B0-44C1-A5FA-DF20AA3A3B08}" dt="2022-03-31T02:06:37.433" v="5877" actId="47"/>
        <pc:sldMkLst>
          <pc:docMk/>
          <pc:sldMk cId="3368580016" sldId="308"/>
        </pc:sldMkLst>
        <pc:spChg chg="mod">
          <ac:chgData name="Yuanxi Fu" userId="33d370e00c81564f" providerId="LiveId" clId="{6201A505-A5B0-44C1-A5FA-DF20AA3A3B08}" dt="2022-03-31T02:03:18.552" v="5776" actId="20577"/>
          <ac:spMkLst>
            <pc:docMk/>
            <pc:sldMk cId="3368580016" sldId="308"/>
            <ac:spMk id="2" creationId="{28ADB47F-BC24-44A7-B375-DC1AC652C635}"/>
          </ac:spMkLst>
        </pc:spChg>
      </pc:sldChg>
    </pc:docChg>
  </pc:docChgLst>
  <pc:docChgLst>
    <pc:chgData name="Yuanxi Fu" userId="33d370e00c81564f" providerId="LiveId" clId="{ABA2EB22-3D60-4490-B551-3506A7199D59}"/>
    <pc:docChg chg="undo redo custSel addSld delSld modSld sldOrd">
      <pc:chgData name="Yuanxi Fu" userId="33d370e00c81564f" providerId="LiveId" clId="{ABA2EB22-3D60-4490-B551-3506A7199D59}" dt="2022-03-21T02:41:48.552" v="14026" actId="20577"/>
      <pc:docMkLst>
        <pc:docMk/>
      </pc:docMkLst>
      <pc:sldChg chg="modSp mod">
        <pc:chgData name="Yuanxi Fu" userId="33d370e00c81564f" providerId="LiveId" clId="{ABA2EB22-3D60-4490-B551-3506A7199D59}" dt="2022-03-14T15:48:00.507" v="310" actId="20577"/>
        <pc:sldMkLst>
          <pc:docMk/>
          <pc:sldMk cId="906686270" sldId="256"/>
        </pc:sldMkLst>
        <pc:spChg chg="mod">
          <ac:chgData name="Yuanxi Fu" userId="33d370e00c81564f" providerId="LiveId" clId="{ABA2EB22-3D60-4490-B551-3506A7199D59}" dt="2022-03-14T15:48:00.507" v="310" actId="20577"/>
          <ac:spMkLst>
            <pc:docMk/>
            <pc:sldMk cId="906686270" sldId="256"/>
            <ac:spMk id="2" creationId="{5BD9D8E6-71F2-F241-B8B5-0206924961D4}"/>
          </ac:spMkLst>
        </pc:spChg>
      </pc:sldChg>
      <pc:sldChg chg="modSp mod">
        <pc:chgData name="Yuanxi Fu" userId="33d370e00c81564f" providerId="LiveId" clId="{ABA2EB22-3D60-4490-B551-3506A7199D59}" dt="2022-03-15T20:55:17.765" v="12720" actId="20577"/>
        <pc:sldMkLst>
          <pc:docMk/>
          <pc:sldMk cId="4162940426" sldId="257"/>
        </pc:sldMkLst>
        <pc:spChg chg="mod">
          <ac:chgData name="Yuanxi Fu" userId="33d370e00c81564f" providerId="LiveId" clId="{ABA2EB22-3D60-4490-B551-3506A7199D59}" dt="2022-03-15T20:55:17.765" v="12720" actId="20577"/>
          <ac:spMkLst>
            <pc:docMk/>
            <pc:sldMk cId="4162940426" sldId="257"/>
            <ac:spMk id="3" creationId="{BE9ED5B9-A6F1-1049-93BF-BD264C61416D}"/>
          </ac:spMkLst>
        </pc:spChg>
      </pc:sldChg>
      <pc:sldChg chg="addSp delSp modSp del mod">
        <pc:chgData name="Yuanxi Fu" userId="33d370e00c81564f" providerId="LiveId" clId="{ABA2EB22-3D60-4490-B551-3506A7199D59}" dt="2022-03-14T16:08:31.826" v="1286" actId="47"/>
        <pc:sldMkLst>
          <pc:docMk/>
          <pc:sldMk cId="3160133220" sldId="259"/>
        </pc:sldMkLst>
        <pc:spChg chg="mod">
          <ac:chgData name="Yuanxi Fu" userId="33d370e00c81564f" providerId="LiveId" clId="{ABA2EB22-3D60-4490-B551-3506A7199D59}" dt="2022-03-14T16:04:23.069" v="823" actId="20577"/>
          <ac:spMkLst>
            <pc:docMk/>
            <pc:sldMk cId="3160133220" sldId="259"/>
            <ac:spMk id="2" creationId="{1993BC95-AEED-0A42-9589-0C6B602D2C0C}"/>
          </ac:spMkLst>
        </pc:spChg>
        <pc:spChg chg="del mod">
          <ac:chgData name="Yuanxi Fu" userId="33d370e00c81564f" providerId="LiveId" clId="{ABA2EB22-3D60-4490-B551-3506A7199D59}" dt="2022-03-14T16:04:32.612" v="824" actId="478"/>
          <ac:spMkLst>
            <pc:docMk/>
            <pc:sldMk cId="3160133220" sldId="259"/>
            <ac:spMk id="3" creationId="{70A8A96A-5348-1048-8077-E734B858D9B4}"/>
          </ac:spMkLst>
        </pc:spChg>
        <pc:spChg chg="del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8" creationId="{72526924-84D3-45FB-A5FE-62D8FCBF53B6}"/>
          </ac:spMkLst>
        </pc:spChg>
        <pc:spChg chg="del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10" creationId="{5C2A6256-1DD0-4E4B-A8B3-9A711B4DBE0C}"/>
          </ac:spMkLst>
        </pc:spChg>
        <pc:spChg chg="del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12" creationId="{41760540-185E-4652-BFD2-9B362EF3BC99}"/>
          </ac:spMkLst>
        </pc:spChg>
        <pc:spChg chg="del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14" creationId="{729789F4-85C1-41A0-83EB-992E22210CB9}"/>
          </ac:spMkLst>
        </pc:spChg>
        <pc:spChg chg="del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16" creationId="{9D9D367D-6DD2-4A7C-8918-0DCAC297559A}"/>
          </ac:spMkLst>
        </pc:spChg>
        <pc:spChg chg="add mod">
          <ac:chgData name="Yuanxi Fu" userId="33d370e00c81564f" providerId="LiveId" clId="{ABA2EB22-3D60-4490-B551-3506A7199D59}" dt="2022-03-14T16:04:12.786" v="803" actId="1076"/>
          <ac:spMkLst>
            <pc:docMk/>
            <pc:sldMk cId="3160133220" sldId="259"/>
            <ac:spMk id="17" creationId="{52A9D7D8-EBD0-4DF9-81E9-94A63064F20B}"/>
          </ac:spMkLst>
        </pc:spChg>
        <pc:spChg chg="add mod">
          <ac:chgData name="Yuanxi Fu" userId="33d370e00c81564f" providerId="LiveId" clId="{ABA2EB22-3D60-4490-B551-3506A7199D59}" dt="2022-03-14T16:04:12.786" v="803" actId="1076"/>
          <ac:spMkLst>
            <pc:docMk/>
            <pc:sldMk cId="3160133220" sldId="259"/>
            <ac:spMk id="19" creationId="{9A1F4D6C-379E-4B27-B893-4FF621DE87D3}"/>
          </ac:spMkLst>
        </pc:spChg>
        <pc:spChg chg="add mod">
          <ac:chgData name="Yuanxi Fu" userId="33d370e00c81564f" providerId="LiveId" clId="{ABA2EB22-3D60-4490-B551-3506A7199D59}" dt="2022-03-14T16:04:12.786" v="803" actId="1076"/>
          <ac:spMkLst>
            <pc:docMk/>
            <pc:sldMk cId="3160133220" sldId="259"/>
            <ac:spMk id="20" creationId="{D2E8BE95-CCFA-452F-9FD2-B2B86F921FF3}"/>
          </ac:spMkLst>
        </pc:spChg>
        <pc:spChg chg="add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21" creationId="{72526924-84D3-45FB-A5FE-62D8FCBF53B6}"/>
          </ac:spMkLst>
        </pc:spChg>
        <pc:spChg chg="add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23" creationId="{5C2A6256-1DD0-4E4B-A8B3-9A711B4DBE0C}"/>
          </ac:spMkLst>
        </pc:spChg>
        <pc:spChg chg="add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25" creationId="{41760540-185E-4652-BFD2-9B362EF3BC99}"/>
          </ac:spMkLst>
        </pc:spChg>
        <pc:spChg chg="add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27" creationId="{729789F4-85C1-41A0-83EB-992E22210CB9}"/>
          </ac:spMkLst>
        </pc:spChg>
        <pc:spChg chg="add">
          <ac:chgData name="Yuanxi Fu" userId="33d370e00c81564f" providerId="LiveId" clId="{ABA2EB22-3D60-4490-B551-3506A7199D59}" dt="2022-03-14T16:03:01.790" v="768" actId="26606"/>
          <ac:spMkLst>
            <pc:docMk/>
            <pc:sldMk cId="3160133220" sldId="259"/>
            <ac:spMk id="29" creationId="{9D9D367D-6DD2-4A7C-8918-0DCAC297559A}"/>
          </ac:spMkLst>
        </pc:spChg>
        <pc:picChg chg="add mod">
          <ac:chgData name="Yuanxi Fu" userId="33d370e00c81564f" providerId="LiveId" clId="{ABA2EB22-3D60-4490-B551-3506A7199D59}" dt="2022-03-14T16:04:39.448" v="825" actId="1076"/>
          <ac:picMkLst>
            <pc:docMk/>
            <pc:sldMk cId="3160133220" sldId="259"/>
            <ac:picMk id="15" creationId="{FCBAD461-4CF2-49B3-ABC7-3AA5CE0EED32}"/>
          </ac:picMkLst>
        </pc:picChg>
        <pc:picChg chg="add mod">
          <ac:chgData name="Yuanxi Fu" userId="33d370e00c81564f" providerId="LiveId" clId="{ABA2EB22-3D60-4490-B551-3506A7199D59}" dt="2022-03-14T16:04:43.053" v="826" actId="1076"/>
          <ac:picMkLst>
            <pc:docMk/>
            <pc:sldMk cId="3160133220" sldId="259"/>
            <ac:picMk id="18" creationId="{50D322BF-11E3-44BF-9FAE-DCD9508750F4}"/>
          </ac:picMkLst>
        </pc:picChg>
        <pc:picChg chg="add mod">
          <ac:chgData name="Yuanxi Fu" userId="33d370e00c81564f" providerId="LiveId" clId="{ABA2EB22-3D60-4490-B551-3506A7199D59}" dt="2022-03-14T16:04:44.421" v="827" actId="1076"/>
          <ac:picMkLst>
            <pc:docMk/>
            <pc:sldMk cId="3160133220" sldId="259"/>
            <ac:picMk id="22" creationId="{9FF80D10-8B36-4F5B-9164-B479D30738D1}"/>
          </ac:picMkLst>
        </pc:picChg>
      </pc:sldChg>
      <pc:sldChg chg="addSp delSp modSp mod">
        <pc:chgData name="Yuanxi Fu" userId="33d370e00c81564f" providerId="LiveId" clId="{ABA2EB22-3D60-4490-B551-3506A7199D59}" dt="2022-03-14T16:38:48.379" v="2196" actId="20577"/>
        <pc:sldMkLst>
          <pc:docMk/>
          <pc:sldMk cId="4187387740" sldId="260"/>
        </pc:sldMkLst>
        <pc:spChg chg="mod">
          <ac:chgData name="Yuanxi Fu" userId="33d370e00c81564f" providerId="LiveId" clId="{ABA2EB22-3D60-4490-B551-3506A7199D59}" dt="2022-03-14T16:38:02.869" v="2192" actId="20577"/>
          <ac:spMkLst>
            <pc:docMk/>
            <pc:sldMk cId="4187387740" sldId="260"/>
            <ac:spMk id="2" creationId="{1993BC95-AEED-0A42-9589-0C6B602D2C0C}"/>
          </ac:spMkLst>
        </pc:spChg>
        <pc:spChg chg="del">
          <ac:chgData name="Yuanxi Fu" userId="33d370e00c81564f" providerId="LiveId" clId="{ABA2EB22-3D60-4490-B551-3506A7199D59}" dt="2022-03-14T16:16:44.740" v="1414" actId="478"/>
          <ac:spMkLst>
            <pc:docMk/>
            <pc:sldMk cId="4187387740" sldId="260"/>
            <ac:spMk id="3" creationId="{70A8A96A-5348-1048-8077-E734B858D9B4}"/>
          </ac:spMkLst>
        </pc:spChg>
        <pc:spChg chg="add mod">
          <ac:chgData name="Yuanxi Fu" userId="33d370e00c81564f" providerId="LiveId" clId="{ABA2EB22-3D60-4490-B551-3506A7199D59}" dt="2022-03-14T16:38:48.379" v="2196" actId="20577"/>
          <ac:spMkLst>
            <pc:docMk/>
            <pc:sldMk cId="4187387740" sldId="260"/>
            <ac:spMk id="9" creationId="{CCF284C7-3BDA-4D18-A109-27D33CCCB9EA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13" creationId="{89D9656E-655B-41D6-BADF-B0B8803FFEF1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15" creationId="{F5CB0CE7-E280-49DC-80E9-32A8C46BFB79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17" creationId="{07218E2C-A301-4394-BFA1-187D928C109F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18" creationId="{64F9D311-01D2-4B84-ACFA-CB4D8AA23C7B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19" creationId="{C66C36C7-15BB-480B-A79E-F887F0D7207A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0" creationId="{0B19D0FA-69CF-43C6-A1BB-D453EDFC140E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1" creationId="{6FD0007B-D5B5-4472-A8A7-9FDB298C4949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2" creationId="{C529E357-AC93-43C4-A1DF-1FE62E433269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3" creationId="{0BD78E17-4620-40F9-BAAC-1F3A90012080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4" creationId="{5265382B-896C-4E3C-A0BD-9AAF85EA2D73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5" creationId="{2206A2E9-391A-493D-8F94-5A7E10DE88E2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6" creationId="{4A2758B8-63B9-43C3-B700-C84A5ED419C1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7" creationId="{62514210-44CB-4944-A71A-0D36581C2FE2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28" creationId="{C0EA33ED-AD28-4261-950D-B5246577432E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39" creationId="{ABEF6BA7-53A8-469B-86C7-0C993BE50A9E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0" creationId="{C22FD083-D92C-4EFD-B213-1FE9C350E62B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2" creationId="{C2BCA89A-9128-4D67-9979-144761F6B749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3" creationId="{67469EF0-9616-433D-BA70-378CCB6F90E1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5" creationId="{56D99C5B-1063-4C5C-AA1E-13A4583E6421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6" creationId="{6B19A1DF-DFC7-42C0-9518-22F2008464A6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8" creationId="{2780D8EC-07E0-450F-9C21-28A5571B6E00}"/>
          </ac:spMkLst>
        </pc:spChg>
        <pc:spChg chg="mod">
          <ac:chgData name="Yuanxi Fu" userId="33d370e00c81564f" providerId="LiveId" clId="{ABA2EB22-3D60-4490-B551-3506A7199D59}" dt="2022-03-14T16:26:57.162" v="1992"/>
          <ac:spMkLst>
            <pc:docMk/>
            <pc:sldMk cId="4187387740" sldId="260"/>
            <ac:spMk id="49" creationId="{12FC58FA-AD69-438B-AA09-ED0DC211B78C}"/>
          </ac:spMkLst>
        </pc:spChg>
        <pc:grpChg chg="add del mod">
          <ac:chgData name="Yuanxi Fu" userId="33d370e00c81564f" providerId="LiveId" clId="{ABA2EB22-3D60-4490-B551-3506A7199D59}" dt="2022-03-14T16:28:58.808" v="2101" actId="478"/>
          <ac:grpSpMkLst>
            <pc:docMk/>
            <pc:sldMk cId="4187387740" sldId="260"/>
            <ac:grpSpMk id="11" creationId="{3E7D9E89-995C-4CD6-B1DA-17483FAF2578}"/>
          </ac:grpSpMkLst>
        </pc:grpChg>
        <pc:grpChg chg="add del mod">
          <ac:chgData name="Yuanxi Fu" userId="33d370e00c81564f" providerId="LiveId" clId="{ABA2EB22-3D60-4490-B551-3506A7199D59}" dt="2022-03-14T16:28:55.839" v="2100" actId="478"/>
          <ac:grpSpMkLst>
            <pc:docMk/>
            <pc:sldMk cId="4187387740" sldId="260"/>
            <ac:grpSpMk id="38" creationId="{31A28535-9B30-4357-8D55-41F6C79B3B2A}"/>
          </ac:grpSpMkLst>
        </pc:grpChg>
        <pc:grpChg chg="add del mod">
          <ac:chgData name="Yuanxi Fu" userId="33d370e00c81564f" providerId="LiveId" clId="{ABA2EB22-3D60-4490-B551-3506A7199D59}" dt="2022-03-14T16:28:55.839" v="2100" actId="478"/>
          <ac:grpSpMkLst>
            <pc:docMk/>
            <pc:sldMk cId="4187387740" sldId="260"/>
            <ac:grpSpMk id="41" creationId="{9143A2DF-8F49-43CD-AEC3-2E988203DB12}"/>
          </ac:grpSpMkLst>
        </pc:grpChg>
        <pc:grpChg chg="add del mod">
          <ac:chgData name="Yuanxi Fu" userId="33d370e00c81564f" providerId="LiveId" clId="{ABA2EB22-3D60-4490-B551-3506A7199D59}" dt="2022-03-14T16:28:55.839" v="2100" actId="478"/>
          <ac:grpSpMkLst>
            <pc:docMk/>
            <pc:sldMk cId="4187387740" sldId="260"/>
            <ac:grpSpMk id="44" creationId="{493E1568-55D9-420D-AAE3-0C58CE467C1F}"/>
          </ac:grpSpMkLst>
        </pc:grpChg>
        <pc:grpChg chg="add del mod">
          <ac:chgData name="Yuanxi Fu" userId="33d370e00c81564f" providerId="LiveId" clId="{ABA2EB22-3D60-4490-B551-3506A7199D59}" dt="2022-03-14T16:28:55.839" v="2100" actId="478"/>
          <ac:grpSpMkLst>
            <pc:docMk/>
            <pc:sldMk cId="4187387740" sldId="260"/>
            <ac:grpSpMk id="47" creationId="{5CEF69C9-24C6-4E30-B066-ABF9495691EE}"/>
          </ac:grpSpMkLst>
        </pc:grpChg>
        <pc:picChg chg="add del mod">
          <ac:chgData name="Yuanxi Fu" userId="33d370e00c81564f" providerId="LiveId" clId="{ABA2EB22-3D60-4490-B551-3506A7199D59}" dt="2022-03-14T16:32:38.400" v="2107" actId="478"/>
          <ac:picMkLst>
            <pc:docMk/>
            <pc:sldMk cId="4187387740" sldId="260"/>
            <ac:picMk id="5" creationId="{05577039-B6E9-464C-A243-C647A5D6B309}"/>
          </ac:picMkLst>
        </pc:pic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29" creationId="{1D4A9A11-D3DA-4064-BAB2-78C95551F682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0" creationId="{AC502250-04F0-447E-9D59-E75BBDFC20F8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1" creationId="{173294C2-643D-47DC-8E92-719A8178E919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2" creationId="{2543F968-4FF6-4B27-B894-73CD350DD48F}"/>
          </ac:cxnSpMkLst>
        </pc:cxnChg>
        <pc:cxnChg chg="mod">
          <ac:chgData name="Yuanxi Fu" userId="33d370e00c81564f" providerId="LiveId" clId="{ABA2EB22-3D60-4490-B551-3506A7199D59}" dt="2022-03-14T16:26:57.162" v="1992"/>
          <ac:cxnSpMkLst>
            <pc:docMk/>
            <pc:sldMk cId="4187387740" sldId="260"/>
            <ac:cxnSpMk id="33" creationId="{B6531EB9-F749-4514-809B-F8610B210836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4" creationId="{29B6CA05-960A-4F1F-BB57-27DFD8432235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5" creationId="{36DD81F4-8A1B-4E56-9C31-C52817648F23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6" creationId="{6C676FC6-ACF4-475C-8179-714080204F21}"/>
          </ac:cxnSpMkLst>
        </pc:cxnChg>
        <pc:cxnChg chg="mod">
          <ac:chgData name="Yuanxi Fu" userId="33d370e00c81564f" providerId="LiveId" clId="{ABA2EB22-3D60-4490-B551-3506A7199D59}" dt="2022-03-14T16:28:58.808" v="2101" actId="478"/>
          <ac:cxnSpMkLst>
            <pc:docMk/>
            <pc:sldMk cId="4187387740" sldId="260"/>
            <ac:cxnSpMk id="37" creationId="{C9ED1B25-4E60-4AF2-86B8-C37CEE3AA077}"/>
          </ac:cxnSpMkLst>
        </pc:cxnChg>
        <pc:cxnChg chg="add del mod">
          <ac:chgData name="Yuanxi Fu" userId="33d370e00c81564f" providerId="LiveId" clId="{ABA2EB22-3D60-4490-B551-3506A7199D59}" dt="2022-03-14T16:28:55.839" v="2100" actId="478"/>
          <ac:cxnSpMkLst>
            <pc:docMk/>
            <pc:sldMk cId="4187387740" sldId="260"/>
            <ac:cxnSpMk id="50" creationId="{0B8D7D79-703F-4525-B54A-EC5BE0081E8F}"/>
          </ac:cxnSpMkLst>
        </pc:cxnChg>
      </pc:sldChg>
      <pc:sldChg chg="modSp del mod">
        <pc:chgData name="Yuanxi Fu" userId="33d370e00c81564f" providerId="LiveId" clId="{ABA2EB22-3D60-4490-B551-3506A7199D59}" dt="2022-03-14T16:56:37.922" v="3363" actId="47"/>
        <pc:sldMkLst>
          <pc:docMk/>
          <pc:sldMk cId="392066708" sldId="261"/>
        </pc:sldMkLst>
        <pc:spChg chg="mod">
          <ac:chgData name="Yuanxi Fu" userId="33d370e00c81564f" providerId="LiveId" clId="{ABA2EB22-3D60-4490-B551-3506A7199D59}" dt="2022-03-14T16:17:20.519" v="1452" actId="20577"/>
          <ac:spMkLst>
            <pc:docMk/>
            <pc:sldMk cId="392066708" sldId="261"/>
            <ac:spMk id="2" creationId="{5074285D-25E6-F944-B845-4CAE71709165}"/>
          </ac:spMkLst>
        </pc:spChg>
      </pc:sldChg>
      <pc:sldChg chg="addSp delSp modSp mod">
        <pc:chgData name="Yuanxi Fu" userId="33d370e00c81564f" providerId="LiveId" clId="{ABA2EB22-3D60-4490-B551-3506A7199D59}" dt="2022-03-14T16:33:18.906" v="2133" actId="20577"/>
        <pc:sldMkLst>
          <pc:docMk/>
          <pc:sldMk cId="2619491231" sldId="262"/>
        </pc:sldMkLst>
        <pc:spChg chg="mod">
          <ac:chgData name="Yuanxi Fu" userId="33d370e00c81564f" providerId="LiveId" clId="{ABA2EB22-3D60-4490-B551-3506A7199D59}" dt="2022-03-14T16:33:18.906" v="2133" actId="20577"/>
          <ac:spMkLst>
            <pc:docMk/>
            <pc:sldMk cId="2619491231" sldId="262"/>
            <ac:spMk id="2" creationId="{1993BC95-AEED-0A42-9589-0C6B602D2C0C}"/>
          </ac:spMkLst>
        </pc:spChg>
        <pc:spChg chg="del">
          <ac:chgData name="Yuanxi Fu" userId="33d370e00c81564f" providerId="LiveId" clId="{ABA2EB22-3D60-4490-B551-3506A7199D59}" dt="2022-03-14T16:13:13.930" v="1374" actId="478"/>
          <ac:spMkLst>
            <pc:docMk/>
            <pc:sldMk cId="2619491231" sldId="262"/>
            <ac:spMk id="3" creationId="{70A8A96A-5348-1048-8077-E734B858D9B4}"/>
          </ac:spMkLst>
        </pc:spChg>
        <pc:spChg chg="add mod ord">
          <ac:chgData name="Yuanxi Fu" userId="33d370e00c81564f" providerId="LiveId" clId="{ABA2EB22-3D60-4490-B551-3506A7199D59}" dt="2022-03-14T16:15:54.467" v="1379" actId="170"/>
          <ac:spMkLst>
            <pc:docMk/>
            <pc:sldMk cId="2619491231" sldId="262"/>
            <ac:spMk id="19" creationId="{62A6E457-6F67-4D9F-8EAB-A5D64F0FC338}"/>
          </ac:spMkLst>
        </pc:sp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9" creationId="{97794FB1-D7F1-4B33-A23E-01D82D91A418}"/>
          </ac:picMkLst>
        </pc:pic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11" creationId="{581EAC3A-DF64-4FC2-B1CA-8111B8BBB209}"/>
          </ac:picMkLst>
        </pc:pic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13" creationId="{4AEB7D45-693D-48F9-9577-FB0F596C0B75}"/>
          </ac:picMkLst>
        </pc:pic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15" creationId="{3ECF34A0-4049-4F5C-8CA2-56F758D09AAC}"/>
          </ac:picMkLst>
        </pc:pic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17" creationId="{C5A5D4DE-7178-40A0-B83D-9FD95C4922BB}"/>
          </ac:picMkLst>
        </pc:picChg>
        <pc:picChg chg="add mod">
          <ac:chgData name="Yuanxi Fu" userId="33d370e00c81564f" providerId="LiveId" clId="{ABA2EB22-3D60-4490-B551-3506A7199D59}" dt="2022-03-14T16:15:41.107" v="1376" actId="1076"/>
          <ac:picMkLst>
            <pc:docMk/>
            <pc:sldMk cId="2619491231" sldId="262"/>
            <ac:picMk id="18" creationId="{C8A6B4C1-1708-4CE8-8A34-5DB6382AB279}"/>
          </ac:picMkLst>
        </pc:picChg>
      </pc:sldChg>
      <pc:sldChg chg="addSp delSp modSp mod">
        <pc:chgData name="Yuanxi Fu" userId="33d370e00c81564f" providerId="LiveId" clId="{ABA2EB22-3D60-4490-B551-3506A7199D59}" dt="2022-03-15T15:10:28.044" v="6404"/>
        <pc:sldMkLst>
          <pc:docMk/>
          <pc:sldMk cId="1141825104" sldId="263"/>
        </pc:sldMkLst>
        <pc:spChg chg="mod">
          <ac:chgData name="Yuanxi Fu" userId="33d370e00c81564f" providerId="LiveId" clId="{ABA2EB22-3D60-4490-B551-3506A7199D59}" dt="2022-03-15T15:09:58.711" v="6401" actId="27636"/>
          <ac:spMkLst>
            <pc:docMk/>
            <pc:sldMk cId="1141825104" sldId="263"/>
            <ac:spMk id="2" creationId="{108FFCDE-8612-E241-B65D-8AE58D93E00C}"/>
          </ac:spMkLst>
        </pc:spChg>
        <pc:spChg chg="del">
          <ac:chgData name="Yuanxi Fu" userId="33d370e00c81564f" providerId="LiveId" clId="{ABA2EB22-3D60-4490-B551-3506A7199D59}" dt="2022-03-15T14:27:47.596" v="5230" actId="478"/>
          <ac:spMkLst>
            <pc:docMk/>
            <pc:sldMk cId="1141825104" sldId="263"/>
            <ac:spMk id="3" creationId="{871E25E3-3945-8840-8CEB-970A572D299E}"/>
          </ac:spMkLst>
        </pc:spChg>
        <pc:spChg chg="add del mod">
          <ac:chgData name="Yuanxi Fu" userId="33d370e00c81564f" providerId="LiveId" clId="{ABA2EB22-3D60-4490-B551-3506A7199D59}" dt="2022-03-15T14:31:11.002" v="5322" actId="478"/>
          <ac:spMkLst>
            <pc:docMk/>
            <pc:sldMk cId="1141825104" sldId="263"/>
            <ac:spMk id="4" creationId="{12ED77FF-A49A-4396-84B0-AB1E7C4BB9FF}"/>
          </ac:spMkLst>
        </pc:spChg>
        <pc:spChg chg="add del mod">
          <ac:chgData name="Yuanxi Fu" userId="33d370e00c81564f" providerId="LiveId" clId="{ABA2EB22-3D60-4490-B551-3506A7199D59}" dt="2022-03-15T14:41:48.540" v="5550" actId="478"/>
          <ac:spMkLst>
            <pc:docMk/>
            <pc:sldMk cId="1141825104" sldId="263"/>
            <ac:spMk id="5" creationId="{B0A30DEA-5138-4DF9-BCEC-A9A3A8DD18D9}"/>
          </ac:spMkLst>
        </pc:spChg>
        <pc:spChg chg="add del mod">
          <ac:chgData name="Yuanxi Fu" userId="33d370e00c81564f" providerId="LiveId" clId="{ABA2EB22-3D60-4490-B551-3506A7199D59}" dt="2022-03-15T14:29:41.178" v="5285" actId="478"/>
          <ac:spMkLst>
            <pc:docMk/>
            <pc:sldMk cId="1141825104" sldId="263"/>
            <ac:spMk id="11" creationId="{AD8492EC-CB5E-4662-BDBF-E4498484E941}"/>
          </ac:spMkLst>
        </pc:spChg>
        <pc:spChg chg="add del mod">
          <ac:chgData name="Yuanxi Fu" userId="33d370e00c81564f" providerId="LiveId" clId="{ABA2EB22-3D60-4490-B551-3506A7199D59}" dt="2022-03-15T14:31:10.230" v="5321" actId="478"/>
          <ac:spMkLst>
            <pc:docMk/>
            <pc:sldMk cId="1141825104" sldId="263"/>
            <ac:spMk id="13" creationId="{AED1D645-5045-481E-A591-DA5F94FB0222}"/>
          </ac:spMkLst>
        </pc:spChg>
        <pc:spChg chg="add del mod">
          <ac:chgData name="Yuanxi Fu" userId="33d370e00c81564f" providerId="LiveId" clId="{ABA2EB22-3D60-4490-B551-3506A7199D59}" dt="2022-03-15T14:41:52.047" v="5551" actId="478"/>
          <ac:spMkLst>
            <pc:docMk/>
            <pc:sldMk cId="1141825104" sldId="263"/>
            <ac:spMk id="15" creationId="{966A8693-4655-4DD2-A543-3A0DD7F59D2C}"/>
          </ac:spMkLst>
        </pc:spChg>
        <pc:spChg chg="add del mod">
          <ac:chgData name="Yuanxi Fu" userId="33d370e00c81564f" providerId="LiveId" clId="{ABA2EB22-3D60-4490-B551-3506A7199D59}" dt="2022-03-15T14:41:52.047" v="5551" actId="478"/>
          <ac:spMkLst>
            <pc:docMk/>
            <pc:sldMk cId="1141825104" sldId="263"/>
            <ac:spMk id="17" creationId="{140F57ED-F687-4756-9C6B-C07BDA1E4782}"/>
          </ac:spMkLst>
        </pc:spChg>
        <pc:spChg chg="add del mod">
          <ac:chgData name="Yuanxi Fu" userId="33d370e00c81564f" providerId="LiveId" clId="{ABA2EB22-3D60-4490-B551-3506A7199D59}" dt="2022-03-15T14:41:52.047" v="5551" actId="478"/>
          <ac:spMkLst>
            <pc:docMk/>
            <pc:sldMk cId="1141825104" sldId="263"/>
            <ac:spMk id="18" creationId="{22CC0CBC-F3DB-440C-A58D-DF8E30B2351B}"/>
          </ac:spMkLst>
        </pc:spChg>
        <pc:spChg chg="add mod">
          <ac:chgData name="Yuanxi Fu" userId="33d370e00c81564f" providerId="LiveId" clId="{ABA2EB22-3D60-4490-B551-3506A7199D59}" dt="2022-03-15T15:10:28.044" v="6404"/>
          <ac:spMkLst>
            <pc:docMk/>
            <pc:sldMk cId="1141825104" sldId="263"/>
            <ac:spMk id="21" creationId="{A4E024EE-4A16-4D27-B93F-E5CB319A345F}"/>
          </ac:spMkLst>
        </pc:spChg>
        <pc:picChg chg="add mod">
          <ac:chgData name="Yuanxi Fu" userId="33d370e00c81564f" providerId="LiveId" clId="{ABA2EB22-3D60-4490-B551-3506A7199D59}" dt="2022-03-15T15:10:19.963" v="6403" actId="1076"/>
          <ac:picMkLst>
            <pc:docMk/>
            <pc:sldMk cId="1141825104" sldId="263"/>
            <ac:picMk id="20" creationId="{DBB12EB2-6B78-4AC9-95A8-BAB3810ECFA0}"/>
          </ac:picMkLst>
        </pc:picChg>
        <pc:cxnChg chg="add del mod">
          <ac:chgData name="Yuanxi Fu" userId="33d370e00c81564f" providerId="LiveId" clId="{ABA2EB22-3D60-4490-B551-3506A7199D59}" dt="2022-03-15T14:41:52.047" v="5551" actId="478"/>
          <ac:cxnSpMkLst>
            <pc:docMk/>
            <pc:sldMk cId="1141825104" sldId="263"/>
            <ac:cxnSpMk id="7" creationId="{FD3C7E58-0777-4AC5-AFA7-8D3548115583}"/>
          </ac:cxnSpMkLst>
        </pc:cxnChg>
        <pc:cxnChg chg="add del mod">
          <ac:chgData name="Yuanxi Fu" userId="33d370e00c81564f" providerId="LiveId" clId="{ABA2EB22-3D60-4490-B551-3506A7199D59}" dt="2022-03-15T14:41:52.047" v="5551" actId="478"/>
          <ac:cxnSpMkLst>
            <pc:docMk/>
            <pc:sldMk cId="1141825104" sldId="263"/>
            <ac:cxnSpMk id="19" creationId="{7E3AB854-3C1C-47CA-82A2-7F2AE885A946}"/>
          </ac:cxnSpMkLst>
        </pc:cxnChg>
      </pc:sldChg>
      <pc:sldChg chg="addSp delSp modSp new mod setBg">
        <pc:chgData name="Yuanxi Fu" userId="33d370e00c81564f" providerId="LiveId" clId="{ABA2EB22-3D60-4490-B551-3506A7199D59}" dt="2022-03-14T15:47:28.854" v="272"/>
        <pc:sldMkLst>
          <pc:docMk/>
          <pc:sldMk cId="2685653526" sldId="264"/>
        </pc:sldMkLst>
        <pc:spChg chg="mod">
          <ac:chgData name="Yuanxi Fu" userId="33d370e00c81564f" providerId="LiveId" clId="{ABA2EB22-3D60-4490-B551-3506A7199D59}" dt="2022-03-14T15:47:04.512" v="256" actId="20577"/>
          <ac:spMkLst>
            <pc:docMk/>
            <pc:sldMk cId="2685653526" sldId="264"/>
            <ac:spMk id="2" creationId="{CB45D86A-D7F6-4F17-B13E-8266AE136860}"/>
          </ac:spMkLst>
        </pc:spChg>
        <pc:spChg chg="del mod">
          <ac:chgData name="Yuanxi Fu" userId="33d370e00c81564f" providerId="LiveId" clId="{ABA2EB22-3D60-4490-B551-3506A7199D59}" dt="2022-03-14T15:46:09.629" v="122" actId="478"/>
          <ac:spMkLst>
            <pc:docMk/>
            <pc:sldMk cId="2685653526" sldId="264"/>
            <ac:spMk id="3" creationId="{7A6FBEA0-85F1-46D7-8075-B78DA76C3AA2}"/>
          </ac:spMkLst>
        </pc:spChg>
        <pc:spChg chg="add del">
          <ac:chgData name="Yuanxi Fu" userId="33d370e00c81564f" providerId="LiveId" clId="{ABA2EB22-3D60-4490-B551-3506A7199D59}" dt="2022-03-14T15:46:04.491" v="120" actId="26606"/>
          <ac:spMkLst>
            <pc:docMk/>
            <pc:sldMk cId="2685653526" sldId="264"/>
            <ac:spMk id="8" creationId="{72526924-84D3-45FB-A5FE-62D8FCBF53B6}"/>
          </ac:spMkLst>
        </pc:spChg>
        <pc:spChg chg="add del">
          <ac:chgData name="Yuanxi Fu" userId="33d370e00c81564f" providerId="LiveId" clId="{ABA2EB22-3D60-4490-B551-3506A7199D59}" dt="2022-03-14T15:46:04.491" v="120" actId="26606"/>
          <ac:spMkLst>
            <pc:docMk/>
            <pc:sldMk cId="2685653526" sldId="264"/>
            <ac:spMk id="10" creationId="{5C2A6256-1DD0-4E4B-A8B3-9A711B4DBE0C}"/>
          </ac:spMkLst>
        </pc:spChg>
        <pc:spChg chg="add del">
          <ac:chgData name="Yuanxi Fu" userId="33d370e00c81564f" providerId="LiveId" clId="{ABA2EB22-3D60-4490-B551-3506A7199D59}" dt="2022-03-14T15:46:04.491" v="120" actId="26606"/>
          <ac:spMkLst>
            <pc:docMk/>
            <pc:sldMk cId="2685653526" sldId="264"/>
            <ac:spMk id="12" creationId="{41760540-185E-4652-BFD2-9B362EF3BC99}"/>
          </ac:spMkLst>
        </pc:spChg>
        <pc:spChg chg="add del">
          <ac:chgData name="Yuanxi Fu" userId="33d370e00c81564f" providerId="LiveId" clId="{ABA2EB22-3D60-4490-B551-3506A7199D59}" dt="2022-03-14T15:46:04.491" v="120" actId="26606"/>
          <ac:spMkLst>
            <pc:docMk/>
            <pc:sldMk cId="2685653526" sldId="264"/>
            <ac:spMk id="14" creationId="{729789F4-85C1-41A0-83EB-992E22210CB9}"/>
          </ac:spMkLst>
        </pc:spChg>
        <pc:spChg chg="add del">
          <ac:chgData name="Yuanxi Fu" userId="33d370e00c81564f" providerId="LiveId" clId="{ABA2EB22-3D60-4490-B551-3506A7199D59}" dt="2022-03-14T15:46:04.491" v="120" actId="26606"/>
          <ac:spMkLst>
            <pc:docMk/>
            <pc:sldMk cId="2685653526" sldId="264"/>
            <ac:spMk id="16" creationId="{9D9D367D-6DD2-4A7C-8918-0DCAC297559A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18" creationId="{DB791336-FCAA-4174-9303-B3F374861110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19" creationId="{099405E2-1A96-4DBA-A9DC-4C2A1B421CA9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0" creationId="{CA212158-300D-44D0-9CCE-472C3F669EE1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1" creationId="{6186DD79-F4CA-4DD7-9C78-AC180665FA3C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2" creationId="{988521F4-D44A-42C5-9BDB-5CA25554098B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3" creationId="{BCF4857D-F003-4CA1-82AB-00900B1008BA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4" creationId="{79855050-A75B-4DD0-9B56-8B1C7722D884}"/>
          </ac:spMkLst>
        </pc:spChg>
        <pc:spChg chg="add">
          <ac:chgData name="Yuanxi Fu" userId="33d370e00c81564f" providerId="LiveId" clId="{ABA2EB22-3D60-4490-B551-3506A7199D59}" dt="2022-03-14T15:46:04.504" v="121" actId="26606"/>
          <ac:spMkLst>
            <pc:docMk/>
            <pc:sldMk cId="2685653526" sldId="264"/>
            <ac:spMk id="25" creationId="{5E6738EB-6FF0-4AF9-8462-57F4494B88B2}"/>
          </ac:spMkLst>
        </pc:spChg>
        <pc:spChg chg="add del mod">
          <ac:chgData name="Yuanxi Fu" userId="33d370e00c81564f" providerId="LiveId" clId="{ABA2EB22-3D60-4490-B551-3506A7199D59}" dt="2022-03-14T15:47:28.854" v="272"/>
          <ac:spMkLst>
            <pc:docMk/>
            <pc:sldMk cId="2685653526" sldId="264"/>
            <ac:spMk id="26" creationId="{2B9A6B36-E97F-4D8C-B3F0-DF94D84BE4B5}"/>
          </ac:spMkLst>
        </pc:spChg>
        <pc:picChg chg="add mod">
          <ac:chgData name="Yuanxi Fu" userId="33d370e00c81564f" providerId="LiveId" clId="{ABA2EB22-3D60-4490-B551-3506A7199D59}" dt="2022-03-14T15:47:17.651" v="265" actId="1076"/>
          <ac:picMkLst>
            <pc:docMk/>
            <pc:sldMk cId="2685653526" sldId="264"/>
            <ac:picMk id="17" creationId="{655DF033-C2CA-4EC6-88C8-1762B5719AF9}"/>
          </ac:picMkLst>
        </pc:picChg>
      </pc:sldChg>
      <pc:sldChg chg="modSp new mod">
        <pc:chgData name="Yuanxi Fu" userId="33d370e00c81564f" providerId="LiveId" clId="{ABA2EB22-3D60-4490-B551-3506A7199D59}" dt="2022-03-14T15:47:39.881" v="283" actId="20577"/>
        <pc:sldMkLst>
          <pc:docMk/>
          <pc:sldMk cId="511695481" sldId="265"/>
        </pc:sldMkLst>
        <pc:spChg chg="mod">
          <ac:chgData name="Yuanxi Fu" userId="33d370e00c81564f" providerId="LiveId" clId="{ABA2EB22-3D60-4490-B551-3506A7199D59}" dt="2022-03-14T15:47:39.881" v="283" actId="20577"/>
          <ac:spMkLst>
            <pc:docMk/>
            <pc:sldMk cId="511695481" sldId="265"/>
            <ac:spMk id="2" creationId="{DFC15AD5-3703-4B23-BB54-4837E77DC90E}"/>
          </ac:spMkLst>
        </pc:spChg>
      </pc:sldChg>
      <pc:sldChg chg="addSp delSp modSp new del mod setBg">
        <pc:chgData name="Yuanxi Fu" userId="33d370e00c81564f" providerId="LiveId" clId="{ABA2EB22-3D60-4490-B551-3506A7199D59}" dt="2022-03-14T15:48:57.368" v="314" actId="47"/>
        <pc:sldMkLst>
          <pc:docMk/>
          <pc:sldMk cId="3581101020" sldId="266"/>
        </pc:sldMkLst>
        <pc:spChg chg="mod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2" creationId="{CFD5F300-8A88-4E8E-9F00-48746664998B}"/>
          </ac:spMkLst>
        </pc:spChg>
        <pc:spChg chg="mod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3" creationId="{58CCE739-DBA4-40CA-9039-81B12C0633CB}"/>
          </ac:spMkLst>
        </pc:spChg>
        <pc:spChg chg="add del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8" creationId="{72526924-84D3-45FB-A5FE-62D8FCBF53B6}"/>
          </ac:spMkLst>
        </pc:spChg>
        <pc:spChg chg="add del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10" creationId="{5C2A6256-1DD0-4E4B-A8B3-9A711B4DBE0C}"/>
          </ac:spMkLst>
        </pc:spChg>
        <pc:spChg chg="add del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12" creationId="{41760540-185E-4652-BFD2-9B362EF3BC99}"/>
          </ac:spMkLst>
        </pc:spChg>
        <pc:spChg chg="add del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14" creationId="{729789F4-85C1-41A0-83EB-992E22210CB9}"/>
          </ac:spMkLst>
        </pc:spChg>
        <pc:spChg chg="add del">
          <ac:chgData name="Yuanxi Fu" userId="33d370e00c81564f" providerId="LiveId" clId="{ABA2EB22-3D60-4490-B551-3506A7199D59}" dt="2022-03-14T15:48:54.916" v="313" actId="26606"/>
          <ac:spMkLst>
            <pc:docMk/>
            <pc:sldMk cId="3581101020" sldId="266"/>
            <ac:spMk id="16" creationId="{9D9D367D-6DD2-4A7C-8918-0DCAC297559A}"/>
          </ac:spMkLst>
        </pc:spChg>
      </pc:sldChg>
      <pc:sldChg chg="addSp modSp new mod ord setBg">
        <pc:chgData name="Yuanxi Fu" userId="33d370e00c81564f" providerId="LiveId" clId="{ABA2EB22-3D60-4490-B551-3506A7199D59}" dt="2022-03-14T16:07:43.103" v="1213" actId="20577"/>
        <pc:sldMkLst>
          <pc:docMk/>
          <pc:sldMk cId="4280233975" sldId="266"/>
        </pc:sldMkLst>
        <pc:spChg chg="mod">
          <ac:chgData name="Yuanxi Fu" userId="33d370e00c81564f" providerId="LiveId" clId="{ABA2EB22-3D60-4490-B551-3506A7199D59}" dt="2022-03-14T16:07:43.103" v="1213" actId="20577"/>
          <ac:spMkLst>
            <pc:docMk/>
            <pc:sldMk cId="4280233975" sldId="266"/>
            <ac:spMk id="2" creationId="{2BAD96B7-2DB6-48C5-94CF-B3A6E2AC5BB4}"/>
          </ac:spMkLst>
        </pc:spChg>
        <pc:spChg chg="mo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3" creationId="{2ABAAF96-008F-43C6-99AB-B0056D0D2943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8" creationId="{099405E2-1A96-4DBA-A9DC-4C2A1B421CA9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10" creationId="{6186DD79-F4CA-4DD7-9C78-AC180665FA3C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12" creationId="{BCF4857D-F003-4CA1-82AB-00900B1008BA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14" creationId="{79855050-A75B-4DD0-9B56-8B1C7722D884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16" creationId="{5E6738EB-6FF0-4AF9-8462-57F4494B88B2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18" creationId="{DB791336-FCAA-4174-9303-B3F374861110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20" creationId="{CA212158-300D-44D0-9CCE-472C3F669EE1}"/>
          </ac:spMkLst>
        </pc:spChg>
        <pc:spChg chg="add">
          <ac:chgData name="Yuanxi Fu" userId="33d370e00c81564f" providerId="LiveId" clId="{ABA2EB22-3D60-4490-B551-3506A7199D59}" dt="2022-03-14T15:55:16.279" v="316" actId="26606"/>
          <ac:spMkLst>
            <pc:docMk/>
            <pc:sldMk cId="4280233975" sldId="266"/>
            <ac:spMk id="22" creationId="{988521F4-D44A-42C5-9BDB-5CA25554098B}"/>
          </ac:spMkLst>
        </pc:spChg>
      </pc:sldChg>
      <pc:sldChg chg="addSp modSp new mod setBg">
        <pc:chgData name="Yuanxi Fu" userId="33d370e00c81564f" providerId="LiveId" clId="{ABA2EB22-3D60-4490-B551-3506A7199D59}" dt="2022-03-14T16:08:03.414" v="1285" actId="20577"/>
        <pc:sldMkLst>
          <pc:docMk/>
          <pc:sldMk cId="791622516" sldId="267"/>
        </pc:sldMkLst>
        <pc:spChg chg="mod">
          <ac:chgData name="Yuanxi Fu" userId="33d370e00c81564f" providerId="LiveId" clId="{ABA2EB22-3D60-4490-B551-3506A7199D59}" dt="2022-03-14T16:08:03.414" v="1285" actId="20577"/>
          <ac:spMkLst>
            <pc:docMk/>
            <pc:sldMk cId="791622516" sldId="267"/>
            <ac:spMk id="2" creationId="{C93BB99C-0436-43D4-98A5-6F0E74755F20}"/>
          </ac:spMkLst>
        </pc:spChg>
        <pc:spChg chg="mo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3" creationId="{39124CAB-F044-4C75-BAA5-0F990B3555D9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8" creationId="{099405E2-1A96-4DBA-A9DC-4C2A1B421CA9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10" creationId="{6186DD79-F4CA-4DD7-9C78-AC180665FA3C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12" creationId="{BCF4857D-F003-4CA1-82AB-00900B1008BA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14" creationId="{79855050-A75B-4DD0-9B56-8B1C7722D884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16" creationId="{5E6738EB-6FF0-4AF9-8462-57F4494B88B2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18" creationId="{DB791336-FCAA-4174-9303-B3F374861110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20" creationId="{CA212158-300D-44D0-9CCE-472C3F669EE1}"/>
          </ac:spMkLst>
        </pc:spChg>
        <pc:spChg chg="add">
          <ac:chgData name="Yuanxi Fu" userId="33d370e00c81564f" providerId="LiveId" clId="{ABA2EB22-3D60-4490-B551-3506A7199D59}" dt="2022-03-14T15:59:18.196" v="496" actId="26606"/>
          <ac:spMkLst>
            <pc:docMk/>
            <pc:sldMk cId="791622516" sldId="267"/>
            <ac:spMk id="22" creationId="{988521F4-D44A-42C5-9BDB-5CA25554098B}"/>
          </ac:spMkLst>
        </pc:spChg>
      </pc:sldChg>
      <pc:sldChg chg="addSp delSp modSp new mod setBg">
        <pc:chgData name="Yuanxi Fu" userId="33d370e00c81564f" providerId="LiveId" clId="{ABA2EB22-3D60-4490-B551-3506A7199D59}" dt="2022-03-14T16:33:12.784" v="2131" actId="20577"/>
        <pc:sldMkLst>
          <pc:docMk/>
          <pc:sldMk cId="3071565165" sldId="268"/>
        </pc:sldMkLst>
        <pc:spChg chg="mod">
          <ac:chgData name="Yuanxi Fu" userId="33d370e00c81564f" providerId="LiveId" clId="{ABA2EB22-3D60-4490-B551-3506A7199D59}" dt="2022-03-14T16:33:12.784" v="2131" actId="20577"/>
          <ac:spMkLst>
            <pc:docMk/>
            <pc:sldMk cId="3071565165" sldId="268"/>
            <ac:spMk id="2" creationId="{D0685D77-C2BD-4D22-B0CD-B82A2633CC06}"/>
          </ac:spMkLst>
        </pc:spChg>
        <pc:spChg chg="del mod">
          <ac:chgData name="Yuanxi Fu" userId="33d370e00c81564f" providerId="LiveId" clId="{ABA2EB22-3D60-4490-B551-3506A7199D59}" dt="2022-03-14T16:08:59.080" v="1305" actId="478"/>
          <ac:spMkLst>
            <pc:docMk/>
            <pc:sldMk cId="3071565165" sldId="268"/>
            <ac:spMk id="3" creationId="{2F03E607-D0A2-4C6C-9DE1-BC7456F0032D}"/>
          </ac:spMkLst>
        </pc:spChg>
        <pc:spChg chg="add del mod ord">
          <ac:chgData name="Yuanxi Fu" userId="33d370e00c81564f" providerId="LiveId" clId="{ABA2EB22-3D60-4490-B551-3506A7199D59}" dt="2022-03-14T16:12:12.073" v="1356" actId="1076"/>
          <ac:spMkLst>
            <pc:docMk/>
            <pc:sldMk cId="3071565165" sldId="268"/>
            <ac:spMk id="4" creationId="{1D789EB2-E6B8-469C-86B8-F06CAD5CAD44}"/>
          </ac:spMkLst>
        </pc:spChg>
        <pc:spChg chg="add">
          <ac:chgData name="Yuanxi Fu" userId="33d370e00c81564f" providerId="LiveId" clId="{ABA2EB22-3D60-4490-B551-3506A7199D59}" dt="2022-03-14T16:08:42.219" v="1288" actId="26606"/>
          <ac:spMkLst>
            <pc:docMk/>
            <pc:sldMk cId="3071565165" sldId="268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08:42.219" v="1288" actId="26606"/>
          <ac:spMkLst>
            <pc:docMk/>
            <pc:sldMk cId="3071565165" sldId="268"/>
            <ac:spMk id="10" creationId="{5C2A6256-1DD0-4E4B-A8B3-9A711B4DBE0C}"/>
          </ac:spMkLst>
        </pc:spChg>
        <pc:spChg chg="add del mod">
          <ac:chgData name="Yuanxi Fu" userId="33d370e00c81564f" providerId="LiveId" clId="{ABA2EB22-3D60-4490-B551-3506A7199D59}" dt="2022-03-14T16:08:48.888" v="1302"/>
          <ac:spMkLst>
            <pc:docMk/>
            <pc:sldMk cId="3071565165" sldId="268"/>
            <ac:spMk id="11" creationId="{435FF822-003B-4B16-85FC-2CCB84D054C2}"/>
          </ac:spMkLst>
        </pc:spChg>
        <pc:spChg chg="add">
          <ac:chgData name="Yuanxi Fu" userId="33d370e00c81564f" providerId="LiveId" clId="{ABA2EB22-3D60-4490-B551-3506A7199D59}" dt="2022-03-14T16:08:42.219" v="1288" actId="26606"/>
          <ac:spMkLst>
            <pc:docMk/>
            <pc:sldMk cId="3071565165" sldId="268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4T16:08:42.219" v="1288" actId="26606"/>
          <ac:spMkLst>
            <pc:docMk/>
            <pc:sldMk cId="3071565165" sldId="268"/>
            <ac:spMk id="14" creationId="{729789F4-85C1-41A0-83EB-992E22210CB9}"/>
          </ac:spMkLst>
        </pc:spChg>
        <pc:spChg chg="add del mod">
          <ac:chgData name="Yuanxi Fu" userId="33d370e00c81564f" providerId="LiveId" clId="{ABA2EB22-3D60-4490-B551-3506A7199D59}" dt="2022-03-14T16:08:48.888" v="1302"/>
          <ac:spMkLst>
            <pc:docMk/>
            <pc:sldMk cId="3071565165" sldId="268"/>
            <ac:spMk id="15" creationId="{8CB85C1E-9B56-4F40-BEF0-BD3E6ED197A6}"/>
          </ac:spMkLst>
        </pc:spChg>
        <pc:spChg chg="add">
          <ac:chgData name="Yuanxi Fu" userId="33d370e00c81564f" providerId="LiveId" clId="{ABA2EB22-3D60-4490-B551-3506A7199D59}" dt="2022-03-14T16:08:42.219" v="1288" actId="26606"/>
          <ac:spMkLst>
            <pc:docMk/>
            <pc:sldMk cId="3071565165" sldId="268"/>
            <ac:spMk id="16" creationId="{9D9D367D-6DD2-4A7C-8918-0DCAC297559A}"/>
          </ac:spMkLst>
        </pc:spChg>
        <pc:spChg chg="add del mod">
          <ac:chgData name="Yuanxi Fu" userId="33d370e00c81564f" providerId="LiveId" clId="{ABA2EB22-3D60-4490-B551-3506A7199D59}" dt="2022-03-14T16:08:48.888" v="1302"/>
          <ac:spMkLst>
            <pc:docMk/>
            <pc:sldMk cId="3071565165" sldId="268"/>
            <ac:spMk id="17" creationId="{AF63D099-A21E-47D2-8ACE-133C7BFB6036}"/>
          </ac:spMkLst>
        </pc:spChg>
        <pc:spChg chg="add mod">
          <ac:chgData name="Yuanxi Fu" userId="33d370e00c81564f" providerId="LiveId" clId="{ABA2EB22-3D60-4490-B551-3506A7199D59}" dt="2022-03-14T16:11:17.455" v="1346" actId="1076"/>
          <ac:spMkLst>
            <pc:docMk/>
            <pc:sldMk cId="3071565165" sldId="268"/>
            <ac:spMk id="20" creationId="{FF99980C-F6B5-4EA8-AFAF-C8EA18F51B3E}"/>
          </ac:spMkLst>
        </pc:spChg>
        <pc:spChg chg="add mod">
          <ac:chgData name="Yuanxi Fu" userId="33d370e00c81564f" providerId="LiveId" clId="{ABA2EB22-3D60-4490-B551-3506A7199D59}" dt="2022-03-14T16:11:22.993" v="1347" actId="1076"/>
          <ac:spMkLst>
            <pc:docMk/>
            <pc:sldMk cId="3071565165" sldId="268"/>
            <ac:spMk id="22" creationId="{5DCD4499-F99C-466E-9820-4603D5613707}"/>
          </ac:spMkLst>
        </pc:spChg>
        <pc:spChg chg="add mod">
          <ac:chgData name="Yuanxi Fu" userId="33d370e00c81564f" providerId="LiveId" clId="{ABA2EB22-3D60-4490-B551-3506A7199D59}" dt="2022-03-14T16:11:53.946" v="1354" actId="1076"/>
          <ac:spMkLst>
            <pc:docMk/>
            <pc:sldMk cId="3071565165" sldId="268"/>
            <ac:spMk id="23" creationId="{36A1FD2F-6F91-4F3F-BF37-959AC716FDFB}"/>
          </ac:spMkLst>
        </pc:spChg>
        <pc:picChg chg="add del mod">
          <ac:chgData name="Yuanxi Fu" userId="33d370e00c81564f" providerId="LiveId" clId="{ABA2EB22-3D60-4490-B551-3506A7199D59}" dt="2022-03-14T16:08:48.888" v="1302"/>
          <ac:picMkLst>
            <pc:docMk/>
            <pc:sldMk cId="3071565165" sldId="268"/>
            <ac:picMk id="9" creationId="{7ADBDF52-672B-40FB-AF45-95CE78C19693}"/>
          </ac:picMkLst>
        </pc:picChg>
        <pc:picChg chg="add del mod">
          <ac:chgData name="Yuanxi Fu" userId="33d370e00c81564f" providerId="LiveId" clId="{ABA2EB22-3D60-4490-B551-3506A7199D59}" dt="2022-03-14T16:08:48.888" v="1302"/>
          <ac:picMkLst>
            <pc:docMk/>
            <pc:sldMk cId="3071565165" sldId="268"/>
            <ac:picMk id="13" creationId="{EE1FC8E0-204B-4351-9AD1-8EF3BE5BC5FC}"/>
          </ac:picMkLst>
        </pc:picChg>
        <pc:picChg chg="add del mod">
          <ac:chgData name="Yuanxi Fu" userId="33d370e00c81564f" providerId="LiveId" clId="{ABA2EB22-3D60-4490-B551-3506A7199D59}" dt="2022-03-14T16:08:48.888" v="1302"/>
          <ac:picMkLst>
            <pc:docMk/>
            <pc:sldMk cId="3071565165" sldId="268"/>
            <ac:picMk id="18" creationId="{F093EEDB-829D-4CAD-9F58-00C034CCD621}"/>
          </ac:picMkLst>
        </pc:picChg>
        <pc:picChg chg="add mod">
          <ac:chgData name="Yuanxi Fu" userId="33d370e00c81564f" providerId="LiveId" clId="{ABA2EB22-3D60-4490-B551-3506A7199D59}" dt="2022-03-14T16:11:12.592" v="1345" actId="1076"/>
          <ac:picMkLst>
            <pc:docMk/>
            <pc:sldMk cId="3071565165" sldId="268"/>
            <ac:picMk id="19" creationId="{0CA9A2FE-202A-47D8-8FFA-CFA0E03DB8F0}"/>
          </ac:picMkLst>
        </pc:picChg>
        <pc:picChg chg="add mod">
          <ac:chgData name="Yuanxi Fu" userId="33d370e00c81564f" providerId="LiveId" clId="{ABA2EB22-3D60-4490-B551-3506A7199D59}" dt="2022-03-14T16:11:05.635" v="1342" actId="14100"/>
          <ac:picMkLst>
            <pc:docMk/>
            <pc:sldMk cId="3071565165" sldId="268"/>
            <ac:picMk id="21" creationId="{5B62903B-3791-483C-A4C8-55B50FB7804B}"/>
          </ac:picMkLst>
        </pc:picChg>
        <pc:picChg chg="add mod">
          <ac:chgData name="Yuanxi Fu" userId="33d370e00c81564f" providerId="LiveId" clId="{ABA2EB22-3D60-4490-B551-3506A7199D59}" dt="2022-03-14T16:11:58.152" v="1355" actId="1076"/>
          <ac:picMkLst>
            <pc:docMk/>
            <pc:sldMk cId="3071565165" sldId="268"/>
            <ac:picMk id="24" creationId="{08D93B64-8D33-4EC0-972F-8345650F4CA4}"/>
          </ac:picMkLst>
        </pc:picChg>
      </pc:sldChg>
      <pc:sldChg chg="addSp delSp modSp new mod ord setBg">
        <pc:chgData name="Yuanxi Fu" userId="33d370e00c81564f" providerId="LiveId" clId="{ABA2EB22-3D60-4490-B551-3506A7199D59}" dt="2022-03-15T17:21:16.796" v="9011" actId="313"/>
        <pc:sldMkLst>
          <pc:docMk/>
          <pc:sldMk cId="1951096801" sldId="269"/>
        </pc:sldMkLst>
        <pc:spChg chg="mod">
          <ac:chgData name="Yuanxi Fu" userId="33d370e00c81564f" providerId="LiveId" clId="{ABA2EB22-3D60-4490-B551-3506A7199D59}" dt="2022-03-14T16:21:45.789" v="1751" actId="5793"/>
          <ac:spMkLst>
            <pc:docMk/>
            <pc:sldMk cId="1951096801" sldId="269"/>
            <ac:spMk id="2" creationId="{07EFBB51-5E51-4066-B28B-08E96961ECAF}"/>
          </ac:spMkLst>
        </pc:spChg>
        <pc:spChg chg="add del mod">
          <ac:chgData name="Yuanxi Fu" userId="33d370e00c81564f" providerId="LiveId" clId="{ABA2EB22-3D60-4490-B551-3506A7199D59}" dt="2022-03-15T17:21:16.796" v="9011" actId="313"/>
          <ac:spMkLst>
            <pc:docMk/>
            <pc:sldMk cId="1951096801" sldId="269"/>
            <ac:spMk id="3" creationId="{EE0CDACC-DDAF-4950-A4C0-C83F920E485C}"/>
          </ac:spMkLst>
        </pc:spChg>
        <pc:spChg chg="add">
          <ac:chgData name="Yuanxi Fu" userId="33d370e00c81564f" providerId="LiveId" clId="{ABA2EB22-3D60-4490-B551-3506A7199D59}" dt="2022-03-14T16:17:51.415" v="1454" actId="26606"/>
          <ac:spMkLst>
            <pc:docMk/>
            <pc:sldMk cId="1951096801" sldId="269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17:51.415" v="1454" actId="26606"/>
          <ac:spMkLst>
            <pc:docMk/>
            <pc:sldMk cId="1951096801" sldId="269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4T16:17:51.415" v="1454" actId="26606"/>
          <ac:spMkLst>
            <pc:docMk/>
            <pc:sldMk cId="1951096801" sldId="269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4T16:17:51.415" v="1454" actId="26606"/>
          <ac:spMkLst>
            <pc:docMk/>
            <pc:sldMk cId="1951096801" sldId="269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6:17:51.415" v="1454" actId="26606"/>
          <ac:spMkLst>
            <pc:docMk/>
            <pc:sldMk cId="1951096801" sldId="269"/>
            <ac:spMk id="16" creationId="{9D9D367D-6DD2-4A7C-8918-0DCAC297559A}"/>
          </ac:spMkLst>
        </pc:spChg>
      </pc:sldChg>
      <pc:sldChg chg="addSp modSp new mod setBg">
        <pc:chgData name="Yuanxi Fu" userId="33d370e00c81564f" providerId="LiveId" clId="{ABA2EB22-3D60-4490-B551-3506A7199D59}" dt="2022-03-15T14:24:12.403" v="5026" actId="20577"/>
        <pc:sldMkLst>
          <pc:docMk/>
          <pc:sldMk cId="363840143" sldId="270"/>
        </pc:sldMkLst>
        <pc:spChg chg="mod">
          <ac:chgData name="Yuanxi Fu" userId="33d370e00c81564f" providerId="LiveId" clId="{ABA2EB22-3D60-4490-B551-3506A7199D59}" dt="2022-03-14T16:39:53.779" v="2199"/>
          <ac:spMkLst>
            <pc:docMk/>
            <pc:sldMk cId="363840143" sldId="270"/>
            <ac:spMk id="2" creationId="{A972E69F-CAE7-45B3-A57B-F97F11211D9A}"/>
          </ac:spMkLst>
        </pc:spChg>
        <pc:spChg chg="mod">
          <ac:chgData name="Yuanxi Fu" userId="33d370e00c81564f" providerId="LiveId" clId="{ABA2EB22-3D60-4490-B551-3506A7199D59}" dt="2022-03-15T14:24:12.403" v="5026" actId="20577"/>
          <ac:spMkLst>
            <pc:docMk/>
            <pc:sldMk cId="363840143" sldId="270"/>
            <ac:spMk id="3" creationId="{FD2EE740-2742-44B2-95BA-57BB08DB7313}"/>
          </ac:spMkLst>
        </pc:spChg>
        <pc:spChg chg="add">
          <ac:chgData name="Yuanxi Fu" userId="33d370e00c81564f" providerId="LiveId" clId="{ABA2EB22-3D60-4490-B551-3506A7199D59}" dt="2022-03-14T16:39:46.229" v="2198" actId="26606"/>
          <ac:spMkLst>
            <pc:docMk/>
            <pc:sldMk cId="363840143" sldId="270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39:46.229" v="2198" actId="26606"/>
          <ac:spMkLst>
            <pc:docMk/>
            <pc:sldMk cId="363840143" sldId="270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4T16:39:46.229" v="2198" actId="26606"/>
          <ac:spMkLst>
            <pc:docMk/>
            <pc:sldMk cId="363840143" sldId="270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4T16:39:46.229" v="2198" actId="26606"/>
          <ac:spMkLst>
            <pc:docMk/>
            <pc:sldMk cId="363840143" sldId="270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6:39:46.229" v="2198" actId="26606"/>
          <ac:spMkLst>
            <pc:docMk/>
            <pc:sldMk cId="363840143" sldId="270"/>
            <ac:spMk id="16" creationId="{9D9D367D-6DD2-4A7C-8918-0DCAC297559A}"/>
          </ac:spMkLst>
        </pc:spChg>
      </pc:sldChg>
      <pc:sldChg chg="addSp modSp new del mod setBg">
        <pc:chgData name="Yuanxi Fu" userId="33d370e00c81564f" providerId="LiveId" clId="{ABA2EB22-3D60-4490-B551-3506A7199D59}" dt="2022-03-14T16:50:52.090" v="3005" actId="47"/>
        <pc:sldMkLst>
          <pc:docMk/>
          <pc:sldMk cId="85616917" sldId="271"/>
        </pc:sldMkLst>
        <pc:spChg chg="mod">
          <ac:chgData name="Yuanxi Fu" userId="33d370e00c81564f" providerId="LiveId" clId="{ABA2EB22-3D60-4490-B551-3506A7199D59}" dt="2022-03-14T16:50:49.457" v="3004" actId="20577"/>
          <ac:spMkLst>
            <pc:docMk/>
            <pc:sldMk cId="85616917" sldId="271"/>
            <ac:spMk id="2" creationId="{B63D7398-E3A5-4CB5-9BD8-A7CB06C1E513}"/>
          </ac:spMkLst>
        </pc:spChg>
        <pc:spChg chg="mo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3" creationId="{4F1E88E2-4F7D-4E8F-91E3-2D483831A79A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8" creationId="{099405E2-1A96-4DBA-A9DC-4C2A1B421CA9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10" creationId="{6186DD79-F4CA-4DD7-9C78-AC180665FA3C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12" creationId="{BCF4857D-F003-4CA1-82AB-00900B1008BA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14" creationId="{79855050-A75B-4DD0-9B56-8B1C7722D884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16" creationId="{5E6738EB-6FF0-4AF9-8462-57F4494B88B2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18" creationId="{DB791336-FCAA-4174-9303-B3F374861110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20" creationId="{CA212158-300D-44D0-9CCE-472C3F669EE1}"/>
          </ac:spMkLst>
        </pc:spChg>
        <pc:spChg chg="add">
          <ac:chgData name="Yuanxi Fu" userId="33d370e00c81564f" providerId="LiveId" clId="{ABA2EB22-3D60-4490-B551-3506A7199D59}" dt="2022-03-14T16:50:46.120" v="2989" actId="26606"/>
          <ac:spMkLst>
            <pc:docMk/>
            <pc:sldMk cId="85616917" sldId="271"/>
            <ac:spMk id="22" creationId="{988521F4-D44A-42C5-9BDB-5CA25554098B}"/>
          </ac:spMkLst>
        </pc:spChg>
      </pc:sldChg>
      <pc:sldChg chg="addSp delSp modSp new mod setBg modAnim">
        <pc:chgData name="Yuanxi Fu" userId="33d370e00c81564f" providerId="LiveId" clId="{ABA2EB22-3D60-4490-B551-3506A7199D59}" dt="2022-03-15T14:22:46.017" v="4957" actId="20577"/>
        <pc:sldMkLst>
          <pc:docMk/>
          <pc:sldMk cId="123838508" sldId="271"/>
        </pc:sldMkLst>
        <pc:spChg chg="mod">
          <ac:chgData name="Yuanxi Fu" userId="33d370e00c81564f" providerId="LiveId" clId="{ABA2EB22-3D60-4490-B551-3506A7199D59}" dt="2022-03-15T14:22:46.017" v="4957" actId="20577"/>
          <ac:spMkLst>
            <pc:docMk/>
            <pc:sldMk cId="123838508" sldId="271"/>
            <ac:spMk id="2" creationId="{169DE369-B483-4605-97AE-1DEC97A5D738}"/>
          </ac:spMkLst>
        </pc:spChg>
        <pc:spChg chg="mod">
          <ac:chgData name="Yuanxi Fu" userId="33d370e00c81564f" providerId="LiveId" clId="{ABA2EB22-3D60-4490-B551-3506A7199D59}" dt="2022-03-14T17:06:19.567" v="3949" actId="20577"/>
          <ac:spMkLst>
            <pc:docMk/>
            <pc:sldMk cId="123838508" sldId="271"/>
            <ac:spMk id="3" creationId="{F2A039F4-3007-4210-95E4-3185B782F7EE}"/>
          </ac:spMkLst>
        </pc:spChg>
        <pc:spChg chg="add del mod">
          <ac:chgData name="Yuanxi Fu" userId="33d370e00c81564f" providerId="LiveId" clId="{ABA2EB22-3D60-4490-B551-3506A7199D59}" dt="2022-03-14T17:13:18.469" v="4217" actId="767"/>
          <ac:spMkLst>
            <pc:docMk/>
            <pc:sldMk cId="123838508" sldId="271"/>
            <ac:spMk id="5" creationId="{1B92C9F3-E1F2-41BA-8CEE-716F9968A028}"/>
          </ac:spMkLst>
        </pc:spChg>
        <pc:spChg chg="add mod">
          <ac:chgData name="Yuanxi Fu" userId="33d370e00c81564f" providerId="LiveId" clId="{ABA2EB22-3D60-4490-B551-3506A7199D59}" dt="2022-03-15T14:15:21.046" v="4490" actId="1035"/>
          <ac:spMkLst>
            <pc:docMk/>
            <pc:sldMk cId="123838508" sldId="271"/>
            <ac:spMk id="6" creationId="{1AC4C485-A5F3-4BD2-9AFA-FAB82D979E34}"/>
          </ac:spMkLst>
        </pc:spChg>
        <pc:spChg chg="add">
          <ac:chgData name="Yuanxi Fu" userId="33d370e00c81564f" providerId="LiveId" clId="{ABA2EB22-3D60-4490-B551-3506A7199D59}" dt="2022-03-14T16:51:38.331" v="3007" actId="26606"/>
          <ac:spMkLst>
            <pc:docMk/>
            <pc:sldMk cId="123838508" sldId="271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51:38.331" v="3007" actId="26606"/>
          <ac:spMkLst>
            <pc:docMk/>
            <pc:sldMk cId="123838508" sldId="271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4T16:51:38.331" v="3007" actId="26606"/>
          <ac:spMkLst>
            <pc:docMk/>
            <pc:sldMk cId="123838508" sldId="271"/>
            <ac:spMk id="12" creationId="{41760540-185E-4652-BFD2-9B362EF3BC99}"/>
          </ac:spMkLst>
        </pc:spChg>
        <pc:spChg chg="add mod">
          <ac:chgData name="Yuanxi Fu" userId="33d370e00c81564f" providerId="LiveId" clId="{ABA2EB22-3D60-4490-B551-3506A7199D59}" dt="2022-03-14T17:16:41.048" v="4267" actId="164"/>
          <ac:spMkLst>
            <pc:docMk/>
            <pc:sldMk cId="123838508" sldId="271"/>
            <ac:spMk id="13" creationId="{61866DE6-F74E-442F-A7A8-A7C866A9DCC8}"/>
          </ac:spMkLst>
        </pc:spChg>
        <pc:spChg chg="add">
          <ac:chgData name="Yuanxi Fu" userId="33d370e00c81564f" providerId="LiveId" clId="{ABA2EB22-3D60-4490-B551-3506A7199D59}" dt="2022-03-14T16:51:38.331" v="3007" actId="26606"/>
          <ac:spMkLst>
            <pc:docMk/>
            <pc:sldMk cId="123838508" sldId="271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6:51:38.331" v="3007" actId="26606"/>
          <ac:spMkLst>
            <pc:docMk/>
            <pc:sldMk cId="123838508" sldId="271"/>
            <ac:spMk id="16" creationId="{9D9D367D-6DD2-4A7C-8918-0DCAC297559A}"/>
          </ac:spMkLst>
        </pc:spChg>
        <pc:spChg chg="add mod">
          <ac:chgData name="Yuanxi Fu" userId="33d370e00c81564f" providerId="LiveId" clId="{ABA2EB22-3D60-4490-B551-3506A7199D59}" dt="2022-03-15T14:15:31.529" v="4514" actId="1035"/>
          <ac:spMkLst>
            <pc:docMk/>
            <pc:sldMk cId="123838508" sldId="271"/>
            <ac:spMk id="18" creationId="{95280664-97DA-4FF5-9D4F-E0C51047FA3D}"/>
          </ac:spMkLst>
        </pc:spChg>
        <pc:spChg chg="add mod">
          <ac:chgData name="Yuanxi Fu" userId="33d370e00c81564f" providerId="LiveId" clId="{ABA2EB22-3D60-4490-B551-3506A7199D59}" dt="2022-03-14T17:16:51.094" v="4268" actId="164"/>
          <ac:spMkLst>
            <pc:docMk/>
            <pc:sldMk cId="123838508" sldId="271"/>
            <ac:spMk id="19" creationId="{46A2E946-EE69-45B9-A2FB-F5E1EB751F06}"/>
          </ac:spMkLst>
        </pc:spChg>
        <pc:spChg chg="add mod">
          <ac:chgData name="Yuanxi Fu" userId="33d370e00c81564f" providerId="LiveId" clId="{ABA2EB22-3D60-4490-B551-3506A7199D59}" dt="2022-03-15T14:15:56.346" v="4518" actId="14100"/>
          <ac:spMkLst>
            <pc:docMk/>
            <pc:sldMk cId="123838508" sldId="271"/>
            <ac:spMk id="21" creationId="{2377BA75-C369-401A-B247-5A9769A911C5}"/>
          </ac:spMkLst>
        </pc:spChg>
        <pc:grpChg chg="add mod">
          <ac:chgData name="Yuanxi Fu" userId="33d370e00c81564f" providerId="LiveId" clId="{ABA2EB22-3D60-4490-B551-3506A7199D59}" dt="2022-03-14T17:16:41.048" v="4267" actId="164"/>
          <ac:grpSpMkLst>
            <pc:docMk/>
            <pc:sldMk cId="123838508" sldId="271"/>
            <ac:grpSpMk id="25" creationId="{CF05FEB0-62CE-40CC-8261-9E40A803767A}"/>
          </ac:grpSpMkLst>
        </pc:grpChg>
        <pc:grpChg chg="add mod">
          <ac:chgData name="Yuanxi Fu" userId="33d370e00c81564f" providerId="LiveId" clId="{ABA2EB22-3D60-4490-B551-3506A7199D59}" dt="2022-03-14T17:16:51.094" v="4268" actId="164"/>
          <ac:grpSpMkLst>
            <pc:docMk/>
            <pc:sldMk cId="123838508" sldId="271"/>
            <ac:grpSpMk id="26" creationId="{319C3B1B-8793-4A21-983F-C86B4DF13602}"/>
          </ac:grpSpMkLst>
        </pc:grpChg>
        <pc:picChg chg="add del">
          <ac:chgData name="Yuanxi Fu" userId="33d370e00c81564f" providerId="LiveId" clId="{ABA2EB22-3D60-4490-B551-3506A7199D59}" dt="2022-03-14T17:06:19.090" v="3948"/>
          <ac:picMkLst>
            <pc:docMk/>
            <pc:sldMk cId="123838508" sldId="271"/>
            <ac:picMk id="4" creationId="{F4B1640E-3130-4072-8939-BC36924A61F7}"/>
          </ac:picMkLst>
        </pc:picChg>
        <pc:picChg chg="add mod">
          <ac:chgData name="Yuanxi Fu" userId="33d370e00c81564f" providerId="LiveId" clId="{ABA2EB22-3D60-4490-B551-3506A7199D59}" dt="2022-03-14T17:11:11.925" v="4182" actId="14100"/>
          <ac:picMkLst>
            <pc:docMk/>
            <pc:sldMk cId="123838508" sldId="271"/>
            <ac:picMk id="11" creationId="{AF54A3DF-57E1-4CF7-A756-379BDF924775}"/>
          </ac:picMkLst>
        </pc:picChg>
        <pc:cxnChg chg="add mod">
          <ac:chgData name="Yuanxi Fu" userId="33d370e00c81564f" providerId="LiveId" clId="{ABA2EB22-3D60-4490-B551-3506A7199D59}" dt="2022-03-14T17:16:41.048" v="4267" actId="164"/>
          <ac:cxnSpMkLst>
            <pc:docMk/>
            <pc:sldMk cId="123838508" sldId="271"/>
            <ac:cxnSpMk id="9" creationId="{4C9A5AFE-8DAD-49C0-B599-118E6481B092}"/>
          </ac:cxnSpMkLst>
        </pc:cxnChg>
        <pc:cxnChg chg="add mod">
          <ac:chgData name="Yuanxi Fu" userId="33d370e00c81564f" providerId="LiveId" clId="{ABA2EB22-3D60-4490-B551-3506A7199D59}" dt="2022-03-14T17:16:51.094" v="4268" actId="164"/>
          <ac:cxnSpMkLst>
            <pc:docMk/>
            <pc:sldMk cId="123838508" sldId="271"/>
            <ac:cxnSpMk id="20" creationId="{1BBD8601-C339-41BD-9BFA-B0780FC243D6}"/>
          </ac:cxnSpMkLst>
        </pc:cxnChg>
      </pc:sldChg>
      <pc:sldChg chg="addSp delSp modSp new mod ord setBg">
        <pc:chgData name="Yuanxi Fu" userId="33d370e00c81564f" providerId="LiveId" clId="{ABA2EB22-3D60-4490-B551-3506A7199D59}" dt="2022-03-15T20:57:53.896" v="12744" actId="20577"/>
        <pc:sldMkLst>
          <pc:docMk/>
          <pc:sldMk cId="4091835993" sldId="272"/>
        </pc:sldMkLst>
        <pc:spChg chg="mod">
          <ac:chgData name="Yuanxi Fu" userId="33d370e00c81564f" providerId="LiveId" clId="{ABA2EB22-3D60-4490-B551-3506A7199D59}" dt="2022-03-15T20:57:53.896" v="12744" actId="20577"/>
          <ac:spMkLst>
            <pc:docMk/>
            <pc:sldMk cId="4091835993" sldId="272"/>
            <ac:spMk id="2" creationId="{2811E5DD-F246-46A2-8F4F-23EBDB8F4BBA}"/>
          </ac:spMkLst>
        </pc:spChg>
        <pc:spChg chg="del mod">
          <ac:chgData name="Yuanxi Fu" userId="33d370e00c81564f" providerId="LiveId" clId="{ABA2EB22-3D60-4490-B551-3506A7199D59}" dt="2022-03-15T14:52:50.655" v="5866" actId="478"/>
          <ac:spMkLst>
            <pc:docMk/>
            <pc:sldMk cId="4091835993" sldId="272"/>
            <ac:spMk id="3" creationId="{449DF4EF-13EC-447C-9462-992BEDC3E033}"/>
          </ac:spMkLst>
        </pc:spChg>
        <pc:spChg chg="add del mod">
          <ac:chgData name="Yuanxi Fu" userId="33d370e00c81564f" providerId="LiveId" clId="{ABA2EB22-3D60-4490-B551-3506A7199D59}" dt="2022-03-14T17:03:58.922" v="3778" actId="478"/>
          <ac:spMkLst>
            <pc:docMk/>
            <pc:sldMk cId="4091835993" sldId="272"/>
            <ac:spMk id="4" creationId="{A77D02F9-6BD2-467F-8EC4-A395B30DCCB7}"/>
          </ac:spMkLst>
        </pc:spChg>
        <pc:spChg chg="add del mod">
          <ac:chgData name="Yuanxi Fu" userId="33d370e00c81564f" providerId="LiveId" clId="{ABA2EB22-3D60-4490-B551-3506A7199D59}" dt="2022-03-15T14:52:53.847" v="5867" actId="478"/>
          <ac:spMkLst>
            <pc:docMk/>
            <pc:sldMk cId="4091835993" sldId="272"/>
            <ac:spMk id="5" creationId="{87803E00-FB32-4C53-9B61-F4C745252AC6}"/>
          </ac:spMkLst>
        </pc:spChg>
        <pc:spChg chg="add del mod">
          <ac:chgData name="Yuanxi Fu" userId="33d370e00c81564f" providerId="LiveId" clId="{ABA2EB22-3D60-4490-B551-3506A7199D59}" dt="2022-03-15T14:56:45.434" v="5871" actId="478"/>
          <ac:spMkLst>
            <pc:docMk/>
            <pc:sldMk cId="4091835993" sldId="272"/>
            <ac:spMk id="6" creationId="{5A69A7F0-633B-4500-8C1F-4A80080CB9CA}"/>
          </ac:spMkLst>
        </pc:spChg>
        <pc:spChg chg="add">
          <ac:chgData name="Yuanxi Fu" userId="33d370e00c81564f" providerId="LiveId" clId="{ABA2EB22-3D60-4490-B551-3506A7199D59}" dt="2022-03-14T16:52:38.529" v="3049" actId="26606"/>
          <ac:spMkLst>
            <pc:docMk/>
            <pc:sldMk cId="4091835993" sldId="272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52:38.529" v="3049" actId="26606"/>
          <ac:spMkLst>
            <pc:docMk/>
            <pc:sldMk cId="4091835993" sldId="272"/>
            <ac:spMk id="10" creationId="{5C2A6256-1DD0-4E4B-A8B3-9A711B4DBE0C}"/>
          </ac:spMkLst>
        </pc:spChg>
        <pc:spChg chg="add del mod">
          <ac:chgData name="Yuanxi Fu" userId="33d370e00c81564f" providerId="LiveId" clId="{ABA2EB22-3D60-4490-B551-3506A7199D59}" dt="2022-03-14T17:03:56.830" v="3777" actId="478"/>
          <ac:spMkLst>
            <pc:docMk/>
            <pc:sldMk cId="4091835993" sldId="272"/>
            <ac:spMk id="11" creationId="{066A138D-C0F1-403D-83F9-0A9841277B86}"/>
          </ac:spMkLst>
        </pc:spChg>
        <pc:spChg chg="add mod">
          <ac:chgData name="Yuanxi Fu" userId="33d370e00c81564f" providerId="LiveId" clId="{ABA2EB22-3D60-4490-B551-3506A7199D59}" dt="2022-03-15T14:57:49.928" v="5894" actId="1076"/>
          <ac:spMkLst>
            <pc:docMk/>
            <pc:sldMk cId="4091835993" sldId="272"/>
            <ac:spMk id="11" creationId="{A9D48261-C746-4333-96EB-9A00B03C201B}"/>
          </ac:spMkLst>
        </pc:spChg>
        <pc:spChg chg="add">
          <ac:chgData name="Yuanxi Fu" userId="33d370e00c81564f" providerId="LiveId" clId="{ABA2EB22-3D60-4490-B551-3506A7199D59}" dt="2022-03-14T16:52:38.529" v="3049" actId="26606"/>
          <ac:spMkLst>
            <pc:docMk/>
            <pc:sldMk cId="4091835993" sldId="272"/>
            <ac:spMk id="12" creationId="{41760540-185E-4652-BFD2-9B362EF3BC99}"/>
          </ac:spMkLst>
        </pc:spChg>
        <pc:spChg chg="add del mod">
          <ac:chgData name="Yuanxi Fu" userId="33d370e00c81564f" providerId="LiveId" clId="{ABA2EB22-3D60-4490-B551-3506A7199D59}" dt="2022-03-14T17:04:00.888" v="3779" actId="478"/>
          <ac:spMkLst>
            <pc:docMk/>
            <pc:sldMk cId="4091835993" sldId="272"/>
            <ac:spMk id="13" creationId="{5C5B61CC-9CF6-4415-AE87-CE7DFC3238E3}"/>
          </ac:spMkLst>
        </pc:spChg>
        <pc:spChg chg="add">
          <ac:chgData name="Yuanxi Fu" userId="33d370e00c81564f" providerId="LiveId" clId="{ABA2EB22-3D60-4490-B551-3506A7199D59}" dt="2022-03-14T16:52:38.529" v="3049" actId="26606"/>
          <ac:spMkLst>
            <pc:docMk/>
            <pc:sldMk cId="4091835993" sldId="272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6:52:38.529" v="3049" actId="26606"/>
          <ac:spMkLst>
            <pc:docMk/>
            <pc:sldMk cId="4091835993" sldId="272"/>
            <ac:spMk id="16" creationId="{9D9D367D-6DD2-4A7C-8918-0DCAC297559A}"/>
          </ac:spMkLst>
        </pc:spChg>
        <pc:picChg chg="add mod modCrop">
          <ac:chgData name="Yuanxi Fu" userId="33d370e00c81564f" providerId="LiveId" clId="{ABA2EB22-3D60-4490-B551-3506A7199D59}" dt="2022-03-15T14:57:06.749" v="5878" actId="1076"/>
          <ac:picMkLst>
            <pc:docMk/>
            <pc:sldMk cId="4091835993" sldId="272"/>
            <ac:picMk id="9" creationId="{D5473881-AAB7-4136-A43F-1BFD035BFC89}"/>
          </ac:picMkLst>
        </pc:picChg>
      </pc:sldChg>
      <pc:sldChg chg="addSp modSp new del mod ord setBg">
        <pc:chgData name="Yuanxi Fu" userId="33d370e00c81564f" providerId="LiveId" clId="{ABA2EB22-3D60-4490-B551-3506A7199D59}" dt="2022-03-15T14:19:43.230" v="4831" actId="47"/>
        <pc:sldMkLst>
          <pc:docMk/>
          <pc:sldMk cId="1034473150" sldId="273"/>
        </pc:sldMkLst>
        <pc:spChg chg="mod">
          <ac:chgData name="Yuanxi Fu" userId="33d370e00c81564f" providerId="LiveId" clId="{ABA2EB22-3D60-4490-B551-3506A7199D59}" dt="2022-03-14T16:59:05.551" v="3414" actId="20577"/>
          <ac:spMkLst>
            <pc:docMk/>
            <pc:sldMk cId="1034473150" sldId="273"/>
            <ac:spMk id="2" creationId="{D89A93EA-C497-4357-8B57-F41ED6B7BEF3}"/>
          </ac:spMkLst>
        </pc:spChg>
        <pc:spChg chg="mod">
          <ac:chgData name="Yuanxi Fu" userId="33d370e00c81564f" providerId="LiveId" clId="{ABA2EB22-3D60-4490-B551-3506A7199D59}" dt="2022-03-14T16:59:45.226" v="3521" actId="20577"/>
          <ac:spMkLst>
            <pc:docMk/>
            <pc:sldMk cId="1034473150" sldId="273"/>
            <ac:spMk id="3" creationId="{488857C4-6788-4F9C-9FE5-45AD4BF6AB81}"/>
          </ac:spMkLst>
        </pc:spChg>
        <pc:spChg chg="add">
          <ac:chgData name="Yuanxi Fu" userId="33d370e00c81564f" providerId="LiveId" clId="{ABA2EB22-3D60-4490-B551-3506A7199D59}" dt="2022-03-14T16:54:01.581" v="3281" actId="26606"/>
          <ac:spMkLst>
            <pc:docMk/>
            <pc:sldMk cId="1034473150" sldId="273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6:54:01.581" v="3281" actId="26606"/>
          <ac:spMkLst>
            <pc:docMk/>
            <pc:sldMk cId="1034473150" sldId="273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4T16:54:01.581" v="3281" actId="26606"/>
          <ac:spMkLst>
            <pc:docMk/>
            <pc:sldMk cId="1034473150" sldId="273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4T16:54:01.581" v="3281" actId="26606"/>
          <ac:spMkLst>
            <pc:docMk/>
            <pc:sldMk cId="1034473150" sldId="273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6:54:01.581" v="3281" actId="26606"/>
          <ac:spMkLst>
            <pc:docMk/>
            <pc:sldMk cId="1034473150" sldId="273"/>
            <ac:spMk id="16" creationId="{9D9D367D-6DD2-4A7C-8918-0DCAC297559A}"/>
          </ac:spMkLst>
        </pc:spChg>
      </pc:sldChg>
      <pc:sldChg chg="addSp delSp modSp new mod setBg">
        <pc:chgData name="Yuanxi Fu" userId="33d370e00c81564f" providerId="LiveId" clId="{ABA2EB22-3D60-4490-B551-3506A7199D59}" dt="2022-03-15T20:58:17.736" v="12745" actId="13926"/>
        <pc:sldMkLst>
          <pc:docMk/>
          <pc:sldMk cId="3187951559" sldId="274"/>
        </pc:sldMkLst>
        <pc:spChg chg="mod">
          <ac:chgData name="Yuanxi Fu" userId="33d370e00c81564f" providerId="LiveId" clId="{ABA2EB22-3D60-4490-B551-3506A7199D59}" dt="2022-03-15T14:51:06.157" v="5776" actId="20577"/>
          <ac:spMkLst>
            <pc:docMk/>
            <pc:sldMk cId="3187951559" sldId="274"/>
            <ac:spMk id="2" creationId="{C79F924F-11B2-4643-B43F-9AB38DB4E68D}"/>
          </ac:spMkLst>
        </pc:spChg>
        <pc:spChg chg="del mod">
          <ac:chgData name="Yuanxi Fu" userId="33d370e00c81564f" providerId="LiveId" clId="{ABA2EB22-3D60-4490-B551-3506A7199D59}" dt="2022-03-15T14:34:38.125" v="5426" actId="478"/>
          <ac:spMkLst>
            <pc:docMk/>
            <pc:sldMk cId="3187951559" sldId="274"/>
            <ac:spMk id="3" creationId="{7714DF66-5D96-426B-A45E-7791BB36386E}"/>
          </ac:spMkLst>
        </pc:spChg>
        <pc:spChg chg="add">
          <ac:chgData name="Yuanxi Fu" userId="33d370e00c81564f" providerId="LiveId" clId="{ABA2EB22-3D60-4490-B551-3506A7199D59}" dt="2022-03-14T17:02:44.084" v="3726" actId="26606"/>
          <ac:spMkLst>
            <pc:docMk/>
            <pc:sldMk cId="3187951559" sldId="274"/>
            <ac:spMk id="8" creationId="{72526924-84D3-45FB-A5FE-62D8FCBF53B6}"/>
          </ac:spMkLst>
        </pc:spChg>
        <pc:spChg chg="add mod">
          <ac:chgData name="Yuanxi Fu" userId="33d370e00c81564f" providerId="LiveId" clId="{ABA2EB22-3D60-4490-B551-3506A7199D59}" dt="2022-03-15T20:58:17.736" v="12745" actId="13926"/>
          <ac:spMkLst>
            <pc:docMk/>
            <pc:sldMk cId="3187951559" sldId="274"/>
            <ac:spMk id="9" creationId="{F3D5FA18-40D2-4443-BE35-D481E731C2D3}"/>
          </ac:spMkLst>
        </pc:spChg>
        <pc:spChg chg="add">
          <ac:chgData name="Yuanxi Fu" userId="33d370e00c81564f" providerId="LiveId" clId="{ABA2EB22-3D60-4490-B551-3506A7199D59}" dt="2022-03-14T17:02:44.084" v="3726" actId="26606"/>
          <ac:spMkLst>
            <pc:docMk/>
            <pc:sldMk cId="3187951559" sldId="274"/>
            <ac:spMk id="10" creationId="{5C2A6256-1DD0-4E4B-A8B3-9A711B4DBE0C}"/>
          </ac:spMkLst>
        </pc:spChg>
        <pc:spChg chg="add mod">
          <ac:chgData name="Yuanxi Fu" userId="33d370e00c81564f" providerId="LiveId" clId="{ABA2EB22-3D60-4490-B551-3506A7199D59}" dt="2022-03-15T20:10:24.457" v="9945" actId="2711"/>
          <ac:spMkLst>
            <pc:docMk/>
            <pc:sldMk cId="3187951559" sldId="274"/>
            <ac:spMk id="11" creationId="{347946D8-7F53-40B4-922D-2119B29FF597}"/>
          </ac:spMkLst>
        </pc:spChg>
        <pc:spChg chg="add">
          <ac:chgData name="Yuanxi Fu" userId="33d370e00c81564f" providerId="LiveId" clId="{ABA2EB22-3D60-4490-B551-3506A7199D59}" dt="2022-03-14T17:02:44.084" v="3726" actId="26606"/>
          <ac:spMkLst>
            <pc:docMk/>
            <pc:sldMk cId="3187951559" sldId="274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4T17:02:44.084" v="3726" actId="26606"/>
          <ac:spMkLst>
            <pc:docMk/>
            <pc:sldMk cId="3187951559" sldId="274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7:02:44.084" v="3726" actId="26606"/>
          <ac:spMkLst>
            <pc:docMk/>
            <pc:sldMk cId="3187951559" sldId="274"/>
            <ac:spMk id="16" creationId="{9D9D367D-6DD2-4A7C-8918-0DCAC297559A}"/>
          </ac:spMkLst>
        </pc:spChg>
      </pc:sldChg>
      <pc:sldChg chg="addSp delSp modSp new mod setBg">
        <pc:chgData name="Yuanxi Fu" userId="33d370e00c81564f" providerId="LiveId" clId="{ABA2EB22-3D60-4490-B551-3506A7199D59}" dt="2022-03-15T14:26:50.762" v="5173" actId="1076"/>
        <pc:sldMkLst>
          <pc:docMk/>
          <pc:sldMk cId="3176326646" sldId="275"/>
        </pc:sldMkLst>
        <pc:spChg chg="mod">
          <ac:chgData name="Yuanxi Fu" userId="33d370e00c81564f" providerId="LiveId" clId="{ABA2EB22-3D60-4490-B551-3506A7199D59}" dt="2022-03-15T14:18:58.526" v="4830" actId="20577"/>
          <ac:spMkLst>
            <pc:docMk/>
            <pc:sldMk cId="3176326646" sldId="275"/>
            <ac:spMk id="2" creationId="{1C41C268-1811-4EA0-83D9-1A5EF58AD5AE}"/>
          </ac:spMkLst>
        </pc:spChg>
        <pc:spChg chg="del mod">
          <ac:chgData name="Yuanxi Fu" userId="33d370e00c81564f" providerId="LiveId" clId="{ABA2EB22-3D60-4490-B551-3506A7199D59}" dt="2022-03-15T14:21:35.882" v="4834" actId="478"/>
          <ac:spMkLst>
            <pc:docMk/>
            <pc:sldMk cId="3176326646" sldId="275"/>
            <ac:spMk id="3" creationId="{4D071223-5EA8-421A-9545-B804A29783D6}"/>
          </ac:spMkLst>
        </pc:spChg>
        <pc:spChg chg="add del mod">
          <ac:chgData name="Yuanxi Fu" userId="33d370e00c81564f" providerId="LiveId" clId="{ABA2EB22-3D60-4490-B551-3506A7199D59}" dt="2022-03-15T14:21:39.744" v="4835" actId="478"/>
          <ac:spMkLst>
            <pc:docMk/>
            <pc:sldMk cId="3176326646" sldId="275"/>
            <ac:spMk id="5" creationId="{7480703E-D06C-4AAB-A828-E4B164B1C474}"/>
          </ac:spMkLst>
        </pc:spChg>
        <pc:spChg chg="add mod">
          <ac:chgData name="Yuanxi Fu" userId="33d370e00c81564f" providerId="LiveId" clId="{ABA2EB22-3D60-4490-B551-3506A7199D59}" dt="2022-03-15T14:26:36.332" v="5171" actId="1076"/>
          <ac:spMkLst>
            <pc:docMk/>
            <pc:sldMk cId="3176326646" sldId="275"/>
            <ac:spMk id="6" creationId="{64ABD01A-750F-46FA-A97C-E88CE2FE5530}"/>
          </ac:spMkLst>
        </pc:spChg>
        <pc:spChg chg="add">
          <ac:chgData name="Yuanxi Fu" userId="33d370e00c81564f" providerId="LiveId" clId="{ABA2EB22-3D60-4490-B551-3506A7199D59}" dt="2022-03-14T17:11:30.367" v="4185" actId="26606"/>
          <ac:spMkLst>
            <pc:docMk/>
            <pc:sldMk cId="3176326646" sldId="275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4T17:11:30.367" v="4185" actId="26606"/>
          <ac:spMkLst>
            <pc:docMk/>
            <pc:sldMk cId="3176326646" sldId="275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4T17:11:30.367" v="4185" actId="26606"/>
          <ac:spMkLst>
            <pc:docMk/>
            <pc:sldMk cId="3176326646" sldId="275"/>
            <ac:spMk id="12" creationId="{41760540-185E-4652-BFD2-9B362EF3BC99}"/>
          </ac:spMkLst>
        </pc:spChg>
        <pc:spChg chg="add mod">
          <ac:chgData name="Yuanxi Fu" userId="33d370e00c81564f" providerId="LiveId" clId="{ABA2EB22-3D60-4490-B551-3506A7199D59}" dt="2022-03-15T14:26:50.762" v="5173" actId="1076"/>
          <ac:spMkLst>
            <pc:docMk/>
            <pc:sldMk cId="3176326646" sldId="275"/>
            <ac:spMk id="13" creationId="{2C13A936-D900-4173-AB60-53814528A869}"/>
          </ac:spMkLst>
        </pc:spChg>
        <pc:spChg chg="add">
          <ac:chgData name="Yuanxi Fu" userId="33d370e00c81564f" providerId="LiveId" clId="{ABA2EB22-3D60-4490-B551-3506A7199D59}" dt="2022-03-14T17:11:30.367" v="4185" actId="26606"/>
          <ac:spMkLst>
            <pc:docMk/>
            <pc:sldMk cId="3176326646" sldId="275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4T17:11:30.367" v="4185" actId="26606"/>
          <ac:spMkLst>
            <pc:docMk/>
            <pc:sldMk cId="3176326646" sldId="275"/>
            <ac:spMk id="16" creationId="{9D9D367D-6DD2-4A7C-8918-0DCAC297559A}"/>
          </ac:spMkLst>
        </pc:spChg>
        <pc:picChg chg="add mod">
          <ac:chgData name="Yuanxi Fu" userId="33d370e00c81564f" providerId="LiveId" clId="{ABA2EB22-3D60-4490-B551-3506A7199D59}" dt="2022-03-14T17:28:41.040" v="4358" actId="1076"/>
          <ac:picMkLst>
            <pc:docMk/>
            <pc:sldMk cId="3176326646" sldId="275"/>
            <ac:picMk id="9" creationId="{78ED8089-F85A-4943-98FF-DB93ADE338F5}"/>
          </ac:picMkLst>
        </pc:picChg>
      </pc:sldChg>
      <pc:sldChg chg="modSp new mod">
        <pc:chgData name="Yuanxi Fu" userId="33d370e00c81564f" providerId="LiveId" clId="{ABA2EB22-3D60-4490-B551-3506A7199D59}" dt="2022-03-15T20:23:30.519" v="10492" actId="255"/>
        <pc:sldMkLst>
          <pc:docMk/>
          <pc:sldMk cId="2828733541" sldId="276"/>
        </pc:sldMkLst>
        <pc:spChg chg="mod">
          <ac:chgData name="Yuanxi Fu" userId="33d370e00c81564f" providerId="LiveId" clId="{ABA2EB22-3D60-4490-B551-3506A7199D59}" dt="2022-03-15T20:23:30.519" v="10492" actId="255"/>
          <ac:spMkLst>
            <pc:docMk/>
            <pc:sldMk cId="2828733541" sldId="276"/>
            <ac:spMk id="2" creationId="{D3982ED2-DA24-4E59-A67D-D425C679C6C5}"/>
          </ac:spMkLst>
        </pc:spChg>
        <pc:spChg chg="mod">
          <ac:chgData name="Yuanxi Fu" userId="33d370e00c81564f" providerId="LiveId" clId="{ABA2EB22-3D60-4490-B551-3506A7199D59}" dt="2022-03-15T14:18:23.387" v="4777" actId="20577"/>
          <ac:spMkLst>
            <pc:docMk/>
            <pc:sldMk cId="2828733541" sldId="276"/>
            <ac:spMk id="3" creationId="{C385BDC1-FBDD-46F8-90AE-16E4090CE834}"/>
          </ac:spMkLst>
        </pc:spChg>
      </pc:sldChg>
      <pc:sldChg chg="add del">
        <pc:chgData name="Yuanxi Fu" userId="33d370e00c81564f" providerId="LiveId" clId="{ABA2EB22-3D60-4490-B551-3506A7199D59}" dt="2022-03-14T17:06:42.724" v="3951" actId="47"/>
        <pc:sldMkLst>
          <pc:docMk/>
          <pc:sldMk cId="179930515" sldId="277"/>
        </pc:sldMkLst>
      </pc:sldChg>
      <pc:sldChg chg="modSp new mod">
        <pc:chgData name="Yuanxi Fu" userId="33d370e00c81564f" providerId="LiveId" clId="{ABA2EB22-3D60-4490-B551-3506A7199D59}" dt="2022-03-15T20:44:11.756" v="11502" actId="20577"/>
        <pc:sldMkLst>
          <pc:docMk/>
          <pc:sldMk cId="3227616397" sldId="277"/>
        </pc:sldMkLst>
        <pc:spChg chg="mod">
          <ac:chgData name="Yuanxi Fu" userId="33d370e00c81564f" providerId="LiveId" clId="{ABA2EB22-3D60-4490-B551-3506A7199D59}" dt="2022-03-15T14:17:08.675" v="4774" actId="20577"/>
          <ac:spMkLst>
            <pc:docMk/>
            <pc:sldMk cId="3227616397" sldId="277"/>
            <ac:spMk id="2" creationId="{5940B1DF-8929-4EA7-B643-D6E8424CC596}"/>
          </ac:spMkLst>
        </pc:spChg>
        <pc:spChg chg="mod">
          <ac:chgData name="Yuanxi Fu" userId="33d370e00c81564f" providerId="LiveId" clId="{ABA2EB22-3D60-4490-B551-3506A7199D59}" dt="2022-03-15T20:44:11.756" v="11502" actId="20577"/>
          <ac:spMkLst>
            <pc:docMk/>
            <pc:sldMk cId="3227616397" sldId="277"/>
            <ac:spMk id="3" creationId="{8A3D599F-DE67-479E-9CB7-F7770FF8A685}"/>
          </ac:spMkLst>
        </pc:spChg>
      </pc:sldChg>
      <pc:sldChg chg="new del">
        <pc:chgData name="Yuanxi Fu" userId="33d370e00c81564f" providerId="LiveId" clId="{ABA2EB22-3D60-4490-B551-3506A7199D59}" dt="2022-03-15T16:15:15.833" v="8899" actId="47"/>
        <pc:sldMkLst>
          <pc:docMk/>
          <pc:sldMk cId="1146172311" sldId="278"/>
        </pc:sldMkLst>
      </pc:sldChg>
      <pc:sldChg chg="new del">
        <pc:chgData name="Yuanxi Fu" userId="33d370e00c81564f" providerId="LiveId" clId="{ABA2EB22-3D60-4490-B551-3506A7199D59}" dt="2022-03-15T14:27:43.037" v="5229" actId="47"/>
        <pc:sldMkLst>
          <pc:docMk/>
          <pc:sldMk cId="828201743" sldId="279"/>
        </pc:sldMkLst>
      </pc:sldChg>
      <pc:sldChg chg="addSp delSp modSp new mod setBg">
        <pc:chgData name="Yuanxi Fu" userId="33d370e00c81564f" providerId="LiveId" clId="{ABA2EB22-3D60-4490-B551-3506A7199D59}" dt="2022-03-15T20:58:36.799" v="12747" actId="20577"/>
        <pc:sldMkLst>
          <pc:docMk/>
          <pc:sldMk cId="1420678964" sldId="279"/>
        </pc:sldMkLst>
        <pc:spChg chg="mod">
          <ac:chgData name="Yuanxi Fu" userId="33d370e00c81564f" providerId="LiveId" clId="{ABA2EB22-3D60-4490-B551-3506A7199D59}" dt="2022-03-15T20:58:30.001" v="12746" actId="20577"/>
          <ac:spMkLst>
            <pc:docMk/>
            <pc:sldMk cId="1420678964" sldId="279"/>
            <ac:spMk id="2" creationId="{7DE2026A-3716-4C11-9667-744F88995116}"/>
          </ac:spMkLst>
        </pc:spChg>
        <pc:spChg chg="del mod">
          <ac:chgData name="Yuanxi Fu" userId="33d370e00c81564f" providerId="LiveId" clId="{ABA2EB22-3D60-4490-B551-3506A7199D59}" dt="2022-03-15T15:10:50.390" v="6408" actId="478"/>
          <ac:spMkLst>
            <pc:docMk/>
            <pc:sldMk cId="1420678964" sldId="279"/>
            <ac:spMk id="3" creationId="{5C2774B1-28D8-4576-8738-C31CDDD1D2F3}"/>
          </ac:spMkLst>
        </pc:spChg>
        <pc:spChg chg="add mod">
          <ac:chgData name="Yuanxi Fu" userId="33d370e00c81564f" providerId="LiveId" clId="{ABA2EB22-3D60-4490-B551-3506A7199D59}" dt="2022-03-15T16:04:26.231" v="8232" actId="14100"/>
          <ac:spMkLst>
            <pc:docMk/>
            <pc:sldMk cId="1420678964" sldId="279"/>
            <ac:spMk id="6" creationId="{5419EB0A-9DC5-4F49-8807-B751CEFA32A0}"/>
          </ac:spMkLst>
        </pc:spChg>
        <pc:spChg chg="add mod">
          <ac:chgData name="Yuanxi Fu" userId="33d370e00c81564f" providerId="LiveId" clId="{ABA2EB22-3D60-4490-B551-3506A7199D59}" dt="2022-03-15T20:58:36.799" v="12747" actId="20577"/>
          <ac:spMkLst>
            <pc:docMk/>
            <pc:sldMk cId="1420678964" sldId="279"/>
            <ac:spMk id="7" creationId="{A07748E3-55DA-4284-8198-7B3DC524EB7A}"/>
          </ac:spMkLst>
        </pc:spChg>
        <pc:spChg chg="add">
          <ac:chgData name="Yuanxi Fu" userId="33d370e00c81564f" providerId="LiveId" clId="{ABA2EB22-3D60-4490-B551-3506A7199D59}" dt="2022-03-15T15:10:37.752" v="6406" actId="26606"/>
          <ac:spMkLst>
            <pc:docMk/>
            <pc:sldMk cId="1420678964" sldId="279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5:10:37.752" v="6406" actId="26606"/>
          <ac:spMkLst>
            <pc:docMk/>
            <pc:sldMk cId="1420678964" sldId="279"/>
            <ac:spMk id="10" creationId="{5C2A6256-1DD0-4E4B-A8B3-9A711B4DBE0C}"/>
          </ac:spMkLst>
        </pc:spChg>
        <pc:spChg chg="add mod">
          <ac:chgData name="Yuanxi Fu" userId="33d370e00c81564f" providerId="LiveId" clId="{ABA2EB22-3D60-4490-B551-3506A7199D59}" dt="2022-03-15T15:11:55.245" v="6449"/>
          <ac:spMkLst>
            <pc:docMk/>
            <pc:sldMk cId="1420678964" sldId="279"/>
            <ac:spMk id="11" creationId="{493DA98F-EC8D-4C4C-9532-21C7CF5D5491}"/>
          </ac:spMkLst>
        </pc:spChg>
        <pc:spChg chg="add">
          <ac:chgData name="Yuanxi Fu" userId="33d370e00c81564f" providerId="LiveId" clId="{ABA2EB22-3D60-4490-B551-3506A7199D59}" dt="2022-03-15T15:10:37.752" v="6406" actId="26606"/>
          <ac:spMkLst>
            <pc:docMk/>
            <pc:sldMk cId="1420678964" sldId="279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15:10:37.752" v="6406" actId="26606"/>
          <ac:spMkLst>
            <pc:docMk/>
            <pc:sldMk cId="1420678964" sldId="279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15:10:37.752" v="6406" actId="26606"/>
          <ac:spMkLst>
            <pc:docMk/>
            <pc:sldMk cId="1420678964" sldId="279"/>
            <ac:spMk id="16" creationId="{9D9D367D-6DD2-4A7C-8918-0DCAC297559A}"/>
          </ac:spMkLst>
        </pc:spChg>
        <pc:picChg chg="add mod">
          <ac:chgData name="Yuanxi Fu" userId="33d370e00c81564f" providerId="LiveId" clId="{ABA2EB22-3D60-4490-B551-3506A7199D59}" dt="2022-03-15T15:11:18.650" v="6410" actId="1076"/>
          <ac:picMkLst>
            <pc:docMk/>
            <pc:sldMk cId="1420678964" sldId="279"/>
            <ac:picMk id="5" creationId="{E8C527A7-B504-493F-A747-C2856ECDA5AF}"/>
          </ac:picMkLst>
        </pc:picChg>
        <pc:cxnChg chg="add mod">
          <ac:chgData name="Yuanxi Fu" userId="33d370e00c81564f" providerId="LiveId" clId="{ABA2EB22-3D60-4490-B551-3506A7199D59}" dt="2022-03-15T16:05:56.727" v="8327" actId="14100"/>
          <ac:cxnSpMkLst>
            <pc:docMk/>
            <pc:sldMk cId="1420678964" sldId="279"/>
            <ac:cxnSpMk id="15" creationId="{2C844636-77AB-486A-9697-B56FF62B302F}"/>
          </ac:cxnSpMkLst>
        </pc:cxnChg>
      </pc:sldChg>
      <pc:sldChg chg="addSp delSp modSp new mod setBg">
        <pc:chgData name="Yuanxi Fu" userId="33d370e00c81564f" providerId="LiveId" clId="{ABA2EB22-3D60-4490-B551-3506A7199D59}" dt="2022-03-21T02:41:48.552" v="14026" actId="20577"/>
        <pc:sldMkLst>
          <pc:docMk/>
          <pc:sldMk cId="2039052932" sldId="280"/>
        </pc:sldMkLst>
        <pc:spChg chg="mod">
          <ac:chgData name="Yuanxi Fu" userId="33d370e00c81564f" providerId="LiveId" clId="{ABA2EB22-3D60-4490-B551-3506A7199D59}" dt="2022-03-21T02:41:48.552" v="14026" actId="20577"/>
          <ac:spMkLst>
            <pc:docMk/>
            <pc:sldMk cId="2039052932" sldId="280"/>
            <ac:spMk id="2" creationId="{97218AA2-EA6E-4126-AD71-8F372C1CF0EE}"/>
          </ac:spMkLst>
        </pc:spChg>
        <pc:spChg chg="del mod">
          <ac:chgData name="Yuanxi Fu" userId="33d370e00c81564f" providerId="LiveId" clId="{ABA2EB22-3D60-4490-B551-3506A7199D59}" dt="2022-03-15T15:22:28.519" v="7164" actId="478"/>
          <ac:spMkLst>
            <pc:docMk/>
            <pc:sldMk cId="2039052932" sldId="280"/>
            <ac:spMk id="3" creationId="{547E7338-757C-4080-8B6D-08045357105E}"/>
          </ac:spMkLst>
        </pc:spChg>
        <pc:spChg chg="add mod">
          <ac:chgData name="Yuanxi Fu" userId="33d370e00c81564f" providerId="LiveId" clId="{ABA2EB22-3D60-4490-B551-3506A7199D59}" dt="2022-03-15T15:53:10.991" v="8065" actId="208"/>
          <ac:spMkLst>
            <pc:docMk/>
            <pc:sldMk cId="2039052932" sldId="280"/>
            <ac:spMk id="4" creationId="{85A8B830-F540-427C-B2CD-FB7F1C812F35}"/>
          </ac:spMkLst>
        </pc:spChg>
        <pc:spChg chg="add mod">
          <ac:chgData name="Yuanxi Fu" userId="33d370e00c81564f" providerId="LiveId" clId="{ABA2EB22-3D60-4490-B551-3506A7199D59}" dt="2022-03-15T16:14:26.169" v="8880" actId="1076"/>
          <ac:spMkLst>
            <pc:docMk/>
            <pc:sldMk cId="2039052932" sldId="280"/>
            <ac:spMk id="5" creationId="{D9ACEEAB-96A2-4529-A6B5-D8323892D496}"/>
          </ac:spMkLst>
        </pc:spChg>
        <pc:spChg chg="add">
          <ac:chgData name="Yuanxi Fu" userId="33d370e00c81564f" providerId="LiveId" clId="{ABA2EB22-3D60-4490-B551-3506A7199D59}" dt="2022-03-15T15:13:46.342" v="6451" actId="26606"/>
          <ac:spMkLst>
            <pc:docMk/>
            <pc:sldMk cId="2039052932" sldId="280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5:13:46.342" v="6451" actId="26606"/>
          <ac:spMkLst>
            <pc:docMk/>
            <pc:sldMk cId="2039052932" sldId="280"/>
            <ac:spMk id="10" creationId="{5C2A6256-1DD0-4E4B-A8B3-9A711B4DBE0C}"/>
          </ac:spMkLst>
        </pc:spChg>
        <pc:spChg chg="add mod">
          <ac:chgData name="Yuanxi Fu" userId="33d370e00c81564f" providerId="LiveId" clId="{ABA2EB22-3D60-4490-B551-3506A7199D59}" dt="2022-03-15T15:53:08.614" v="8064" actId="208"/>
          <ac:spMkLst>
            <pc:docMk/>
            <pc:sldMk cId="2039052932" sldId="280"/>
            <ac:spMk id="11" creationId="{EE116146-C317-4DA4-BFCC-ADC278D6928A}"/>
          </ac:spMkLst>
        </pc:spChg>
        <pc:spChg chg="add">
          <ac:chgData name="Yuanxi Fu" userId="33d370e00c81564f" providerId="LiveId" clId="{ABA2EB22-3D60-4490-B551-3506A7199D59}" dt="2022-03-15T15:13:46.342" v="6451" actId="26606"/>
          <ac:spMkLst>
            <pc:docMk/>
            <pc:sldMk cId="2039052932" sldId="280"/>
            <ac:spMk id="12" creationId="{41760540-185E-4652-BFD2-9B362EF3BC99}"/>
          </ac:spMkLst>
        </pc:spChg>
        <pc:spChg chg="add mod">
          <ac:chgData name="Yuanxi Fu" userId="33d370e00c81564f" providerId="LiveId" clId="{ABA2EB22-3D60-4490-B551-3506A7199D59}" dt="2022-03-15T15:53:05.880" v="8063" actId="208"/>
          <ac:spMkLst>
            <pc:docMk/>
            <pc:sldMk cId="2039052932" sldId="280"/>
            <ac:spMk id="13" creationId="{618BD0FD-A3F9-4C6F-9F36-DB0337CA23C1}"/>
          </ac:spMkLst>
        </pc:spChg>
        <pc:spChg chg="add">
          <ac:chgData name="Yuanxi Fu" userId="33d370e00c81564f" providerId="LiveId" clId="{ABA2EB22-3D60-4490-B551-3506A7199D59}" dt="2022-03-15T15:13:46.342" v="6451" actId="26606"/>
          <ac:spMkLst>
            <pc:docMk/>
            <pc:sldMk cId="2039052932" sldId="280"/>
            <ac:spMk id="14" creationId="{729789F4-85C1-41A0-83EB-992E22210CB9}"/>
          </ac:spMkLst>
        </pc:spChg>
        <pc:spChg chg="add mod">
          <ac:chgData name="Yuanxi Fu" userId="33d370e00c81564f" providerId="LiveId" clId="{ABA2EB22-3D60-4490-B551-3506A7199D59}" dt="2022-03-15T15:23:46.312" v="7182"/>
          <ac:spMkLst>
            <pc:docMk/>
            <pc:sldMk cId="2039052932" sldId="280"/>
            <ac:spMk id="15" creationId="{F1245744-BBEE-41E7-AD2A-514EEEDC1042}"/>
          </ac:spMkLst>
        </pc:spChg>
        <pc:spChg chg="add">
          <ac:chgData name="Yuanxi Fu" userId="33d370e00c81564f" providerId="LiveId" clId="{ABA2EB22-3D60-4490-B551-3506A7199D59}" dt="2022-03-15T15:13:46.342" v="6451" actId="26606"/>
          <ac:spMkLst>
            <pc:docMk/>
            <pc:sldMk cId="2039052932" sldId="280"/>
            <ac:spMk id="16" creationId="{9D9D367D-6DD2-4A7C-8918-0DCAC297559A}"/>
          </ac:spMkLst>
        </pc:spChg>
        <pc:spChg chg="add mod">
          <ac:chgData name="Yuanxi Fu" userId="33d370e00c81564f" providerId="LiveId" clId="{ABA2EB22-3D60-4490-B551-3506A7199D59}" dt="2022-03-15T15:52:58.137" v="8061" actId="208"/>
          <ac:spMkLst>
            <pc:docMk/>
            <pc:sldMk cId="2039052932" sldId="280"/>
            <ac:spMk id="19" creationId="{7BB37AE8-DC7E-4CBF-AC7F-E3E96BC37036}"/>
          </ac:spMkLst>
        </pc:spChg>
        <pc:spChg chg="add mod">
          <ac:chgData name="Yuanxi Fu" userId="33d370e00c81564f" providerId="LiveId" clId="{ABA2EB22-3D60-4490-B551-3506A7199D59}" dt="2022-03-15T15:25:59.376" v="7213"/>
          <ac:spMkLst>
            <pc:docMk/>
            <pc:sldMk cId="2039052932" sldId="280"/>
            <ac:spMk id="23" creationId="{98F9D32C-02DB-4F80-9834-BD763609302C}"/>
          </ac:spMkLst>
        </pc:spChg>
        <pc:picChg chg="add mod">
          <ac:chgData name="Yuanxi Fu" userId="33d370e00c81564f" providerId="LiveId" clId="{ABA2EB22-3D60-4490-B551-3506A7199D59}" dt="2022-03-15T15:22:33.908" v="7165"/>
          <ac:picMkLst>
            <pc:docMk/>
            <pc:sldMk cId="2039052932" sldId="280"/>
            <ac:picMk id="9" creationId="{64E4DC86-1821-41A7-8ED4-40447133CFD3}"/>
          </ac:picMkLst>
        </pc:picChg>
        <pc:cxnChg chg="add mod">
          <ac:chgData name="Yuanxi Fu" userId="33d370e00c81564f" providerId="LiveId" clId="{ABA2EB22-3D60-4490-B551-3506A7199D59}" dt="2022-03-15T15:52:42.276" v="8060" actId="208"/>
          <ac:cxnSpMkLst>
            <pc:docMk/>
            <pc:sldMk cId="2039052932" sldId="280"/>
            <ac:cxnSpMk id="7" creationId="{AF08C4F8-DB0B-4A11-9D90-0AD31939D5AA}"/>
          </ac:cxnSpMkLst>
        </pc:cxnChg>
        <pc:cxnChg chg="add mod">
          <ac:chgData name="Yuanxi Fu" userId="33d370e00c81564f" providerId="LiveId" clId="{ABA2EB22-3D60-4490-B551-3506A7199D59}" dt="2022-03-15T15:53:03.189" v="8062" actId="208"/>
          <ac:cxnSpMkLst>
            <pc:docMk/>
            <pc:sldMk cId="2039052932" sldId="280"/>
            <ac:cxnSpMk id="17" creationId="{06D96F92-A2C3-4EE8-B261-4BA9E6C09B2B}"/>
          </ac:cxnSpMkLst>
        </pc:cxnChg>
        <pc:cxnChg chg="add mod">
          <ac:chgData name="Yuanxi Fu" userId="33d370e00c81564f" providerId="LiveId" clId="{ABA2EB22-3D60-4490-B551-3506A7199D59}" dt="2022-03-15T15:53:15.236" v="8066" actId="208"/>
          <ac:cxnSpMkLst>
            <pc:docMk/>
            <pc:sldMk cId="2039052932" sldId="280"/>
            <ac:cxnSpMk id="20" creationId="{9714D993-C84E-4EA9-B3AA-E42016C38B51}"/>
          </ac:cxnSpMkLst>
        </pc:cxnChg>
      </pc:sldChg>
      <pc:sldChg chg="addSp delSp modSp new mod setBg">
        <pc:chgData name="Yuanxi Fu" userId="33d370e00c81564f" providerId="LiveId" clId="{ABA2EB22-3D60-4490-B551-3506A7199D59}" dt="2022-03-15T20:26:24.486" v="10672" actId="20577"/>
        <pc:sldMkLst>
          <pc:docMk/>
          <pc:sldMk cId="28119862" sldId="281"/>
        </pc:sldMkLst>
        <pc:spChg chg="mod">
          <ac:chgData name="Yuanxi Fu" userId="33d370e00c81564f" providerId="LiveId" clId="{ABA2EB22-3D60-4490-B551-3506A7199D59}" dt="2022-03-15T19:59:21.435" v="9640" actId="20577"/>
          <ac:spMkLst>
            <pc:docMk/>
            <pc:sldMk cId="28119862" sldId="281"/>
            <ac:spMk id="2" creationId="{1917A4BF-1AEC-4CE4-87DB-2AB0D12334F4}"/>
          </ac:spMkLst>
        </pc:spChg>
        <pc:spChg chg="del mod">
          <ac:chgData name="Yuanxi Fu" userId="33d370e00c81564f" providerId="LiveId" clId="{ABA2EB22-3D60-4490-B551-3506A7199D59}" dt="2022-03-15T20:07:04.886" v="9890" actId="478"/>
          <ac:spMkLst>
            <pc:docMk/>
            <pc:sldMk cId="28119862" sldId="281"/>
            <ac:spMk id="3" creationId="{CC99847B-E595-4B3C-9B4E-6BA1217BA41D}"/>
          </ac:spMkLst>
        </pc:spChg>
        <pc:spChg chg="add del mod">
          <ac:chgData name="Yuanxi Fu" userId="33d370e00c81564f" providerId="LiveId" clId="{ABA2EB22-3D60-4490-B551-3506A7199D59}" dt="2022-03-15T20:07:07.046" v="9891" actId="478"/>
          <ac:spMkLst>
            <pc:docMk/>
            <pc:sldMk cId="28119862" sldId="281"/>
            <ac:spMk id="5" creationId="{98275D46-4B97-455C-8242-4C39E3F79DC8}"/>
          </ac:spMkLst>
        </pc:spChg>
        <pc:spChg chg="add del mod ord">
          <ac:chgData name="Yuanxi Fu" userId="33d370e00c81564f" providerId="LiveId" clId="{ABA2EB22-3D60-4490-B551-3506A7199D59}" dt="2022-03-15T20:09:29.579" v="9938" actId="14100"/>
          <ac:spMkLst>
            <pc:docMk/>
            <pc:sldMk cId="28119862" sldId="281"/>
            <ac:spMk id="6" creationId="{89AD1A7F-AE35-4DB6-8BFD-5F95DECE19AA}"/>
          </ac:spMkLst>
        </pc:spChg>
        <pc:spChg chg="add del mod">
          <ac:chgData name="Yuanxi Fu" userId="33d370e00c81564f" providerId="LiveId" clId="{ABA2EB22-3D60-4490-B551-3506A7199D59}" dt="2022-03-15T20:09:38.402" v="9941"/>
          <ac:spMkLst>
            <pc:docMk/>
            <pc:sldMk cId="28119862" sldId="281"/>
            <ac:spMk id="7" creationId="{77ADC258-819B-49E0-B606-BDC886C90B3A}"/>
          </ac:spMkLst>
        </pc:spChg>
        <pc:spChg chg="add">
          <ac:chgData name="Yuanxi Fu" userId="33d370e00c81564f" providerId="LiveId" clId="{ABA2EB22-3D60-4490-B551-3506A7199D59}" dt="2022-03-15T19:58:19.881" v="9586" actId="26606"/>
          <ac:spMkLst>
            <pc:docMk/>
            <pc:sldMk cId="28119862" sldId="281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9:58:19.881" v="9586" actId="26606"/>
          <ac:spMkLst>
            <pc:docMk/>
            <pc:sldMk cId="28119862" sldId="281"/>
            <ac:spMk id="10" creationId="{5C2A6256-1DD0-4E4B-A8B3-9A711B4DBE0C}"/>
          </ac:spMkLst>
        </pc:spChg>
        <pc:spChg chg="add del mod">
          <ac:chgData name="Yuanxi Fu" userId="33d370e00c81564f" providerId="LiveId" clId="{ABA2EB22-3D60-4490-B551-3506A7199D59}" dt="2022-03-15T20:09:20.700" v="9936" actId="1035"/>
          <ac:spMkLst>
            <pc:docMk/>
            <pc:sldMk cId="28119862" sldId="281"/>
            <ac:spMk id="11" creationId="{7FDFD33E-72D4-449E-A446-5A5BA0C80B78}"/>
          </ac:spMkLst>
        </pc:spChg>
        <pc:spChg chg="add">
          <ac:chgData name="Yuanxi Fu" userId="33d370e00c81564f" providerId="LiveId" clId="{ABA2EB22-3D60-4490-B551-3506A7199D59}" dt="2022-03-15T19:58:19.881" v="9586" actId="26606"/>
          <ac:spMkLst>
            <pc:docMk/>
            <pc:sldMk cId="28119862" sldId="281"/>
            <ac:spMk id="12" creationId="{41760540-185E-4652-BFD2-9B362EF3BC99}"/>
          </ac:spMkLst>
        </pc:spChg>
        <pc:spChg chg="add del mod">
          <ac:chgData name="Yuanxi Fu" userId="33d370e00c81564f" providerId="LiveId" clId="{ABA2EB22-3D60-4490-B551-3506A7199D59}" dt="2022-03-15T20:08:04.358" v="9899" actId="478"/>
          <ac:spMkLst>
            <pc:docMk/>
            <pc:sldMk cId="28119862" sldId="281"/>
            <ac:spMk id="13" creationId="{4E58116D-A4B4-4013-BFF6-135C631A24A7}"/>
          </ac:spMkLst>
        </pc:spChg>
        <pc:spChg chg="add">
          <ac:chgData name="Yuanxi Fu" userId="33d370e00c81564f" providerId="LiveId" clId="{ABA2EB22-3D60-4490-B551-3506A7199D59}" dt="2022-03-15T19:58:19.881" v="9586" actId="26606"/>
          <ac:spMkLst>
            <pc:docMk/>
            <pc:sldMk cId="28119862" sldId="281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19:58:19.881" v="9586" actId="26606"/>
          <ac:spMkLst>
            <pc:docMk/>
            <pc:sldMk cId="28119862" sldId="281"/>
            <ac:spMk id="16" creationId="{9D9D367D-6DD2-4A7C-8918-0DCAC297559A}"/>
          </ac:spMkLst>
        </pc:spChg>
        <pc:spChg chg="mod">
          <ac:chgData name="Yuanxi Fu" userId="33d370e00c81564f" providerId="LiveId" clId="{ABA2EB22-3D60-4490-B551-3506A7199D59}" dt="2022-03-15T20:06:31.291" v="9885"/>
          <ac:spMkLst>
            <pc:docMk/>
            <pc:sldMk cId="28119862" sldId="281"/>
            <ac:spMk id="18" creationId="{C8F634EE-9896-44A9-BB4B-BF920279A65F}"/>
          </ac:spMkLst>
        </pc:spChg>
        <pc:spChg chg="mod">
          <ac:chgData name="Yuanxi Fu" userId="33d370e00c81564f" providerId="LiveId" clId="{ABA2EB22-3D60-4490-B551-3506A7199D59}" dt="2022-03-15T20:06:31.291" v="9885"/>
          <ac:spMkLst>
            <pc:docMk/>
            <pc:sldMk cId="28119862" sldId="281"/>
            <ac:spMk id="19" creationId="{A6968B4B-70B1-45A8-B194-315F3B7C88BF}"/>
          </ac:spMkLst>
        </pc:spChg>
        <pc:spChg chg="add del mod">
          <ac:chgData name="Yuanxi Fu" userId="33d370e00c81564f" providerId="LiveId" clId="{ABA2EB22-3D60-4490-B551-3506A7199D59}" dt="2022-03-15T20:09:26.705" v="9937" actId="1076"/>
          <ac:spMkLst>
            <pc:docMk/>
            <pc:sldMk cId="28119862" sldId="281"/>
            <ac:spMk id="20" creationId="{8FE23140-55E6-46E1-9882-3E8CF6643AC1}"/>
          </ac:spMkLst>
        </pc:spChg>
        <pc:spChg chg="add del mod">
          <ac:chgData name="Yuanxi Fu" userId="33d370e00c81564f" providerId="LiveId" clId="{ABA2EB22-3D60-4490-B551-3506A7199D59}" dt="2022-03-15T20:09:09.649" v="9913" actId="2711"/>
          <ac:spMkLst>
            <pc:docMk/>
            <pc:sldMk cId="28119862" sldId="281"/>
            <ac:spMk id="21" creationId="{BFB239C8-357F-47C9-B06D-8D225093CF77}"/>
          </ac:spMkLst>
        </pc:spChg>
        <pc:spChg chg="add del mod">
          <ac:chgData name="Yuanxi Fu" userId="33d370e00c81564f" providerId="LiveId" clId="{ABA2EB22-3D60-4490-B551-3506A7199D59}" dt="2022-03-15T20:11:20.995" v="9968" actId="478"/>
          <ac:spMkLst>
            <pc:docMk/>
            <pc:sldMk cId="28119862" sldId="281"/>
            <ac:spMk id="22" creationId="{12160A78-8B63-405E-94DD-0C9C4A6BF6C3}"/>
          </ac:spMkLst>
        </pc:spChg>
        <pc:spChg chg="add mod">
          <ac:chgData name="Yuanxi Fu" userId="33d370e00c81564f" providerId="LiveId" clId="{ABA2EB22-3D60-4490-B551-3506A7199D59}" dt="2022-03-15T20:26:24.486" v="10672" actId="20577"/>
          <ac:spMkLst>
            <pc:docMk/>
            <pc:sldMk cId="28119862" sldId="281"/>
            <ac:spMk id="23" creationId="{547F52CE-39E3-4453-832E-7165787E3436}"/>
          </ac:spMkLst>
        </pc:spChg>
        <pc:grpChg chg="add del mod">
          <ac:chgData name="Yuanxi Fu" userId="33d370e00c81564f" providerId="LiveId" clId="{ABA2EB22-3D60-4490-B551-3506A7199D59}" dt="2022-03-15T20:08:04.358" v="9899" actId="478"/>
          <ac:grpSpMkLst>
            <pc:docMk/>
            <pc:sldMk cId="28119862" sldId="281"/>
            <ac:grpSpMk id="15" creationId="{72E1D97F-B44B-4EE5-841D-61E4C151DE96}"/>
          </ac:grpSpMkLst>
        </pc:grpChg>
        <pc:picChg chg="add del mod">
          <ac:chgData name="Yuanxi Fu" userId="33d370e00c81564f" providerId="LiveId" clId="{ABA2EB22-3D60-4490-B551-3506A7199D59}" dt="2022-03-15T20:08:04.358" v="9899" actId="478"/>
          <ac:picMkLst>
            <pc:docMk/>
            <pc:sldMk cId="28119862" sldId="281"/>
            <ac:picMk id="9" creationId="{DB0B1E7B-E11A-4EAE-ADEA-D2A00D2F1839}"/>
          </ac:picMkLst>
        </pc:picChg>
        <pc:picChg chg="mod">
          <ac:chgData name="Yuanxi Fu" userId="33d370e00c81564f" providerId="LiveId" clId="{ABA2EB22-3D60-4490-B551-3506A7199D59}" dt="2022-03-15T20:06:31.291" v="9885"/>
          <ac:picMkLst>
            <pc:docMk/>
            <pc:sldMk cId="28119862" sldId="281"/>
            <ac:picMk id="17" creationId="{AF8CE7FC-A4F1-40E8-8126-282B6E199057}"/>
          </ac:picMkLst>
        </pc:picChg>
      </pc:sldChg>
      <pc:sldChg chg="addSp delSp modSp new del mod setBg modClrScheme delDesignElem chgLayout">
        <pc:chgData name="Yuanxi Fu" userId="33d370e00c81564f" providerId="LiveId" clId="{ABA2EB22-3D60-4490-B551-3506A7199D59}" dt="2022-03-15T16:01:50.678" v="8223" actId="47"/>
        <pc:sldMkLst>
          <pc:docMk/>
          <pc:sldMk cId="1016683808" sldId="281"/>
        </pc:sldMkLst>
        <pc:spChg chg="add del mod ord">
          <ac:chgData name="Yuanxi Fu" userId="33d370e00c81564f" providerId="LiveId" clId="{ABA2EB22-3D60-4490-B551-3506A7199D59}" dt="2022-03-15T15:30:51.707" v="7306" actId="20577"/>
          <ac:spMkLst>
            <pc:docMk/>
            <pc:sldMk cId="1016683808" sldId="281"/>
            <ac:spMk id="2" creationId="{6E5C8A7B-2F99-49B1-883F-D198D1D40FEA}"/>
          </ac:spMkLst>
        </pc:spChg>
        <pc:spChg chg="del mod">
          <ac:chgData name="Yuanxi Fu" userId="33d370e00c81564f" providerId="LiveId" clId="{ABA2EB22-3D60-4490-B551-3506A7199D59}" dt="2022-03-15T15:28:41.016" v="7220" actId="478"/>
          <ac:spMkLst>
            <pc:docMk/>
            <pc:sldMk cId="1016683808" sldId="281"/>
            <ac:spMk id="3" creationId="{A30E784A-DA84-4E51-AC85-6B68DCE9F5C3}"/>
          </ac:spMkLst>
        </pc:spChg>
        <pc:spChg chg="add del mod">
          <ac:chgData name="Yuanxi Fu" userId="33d370e00c81564f" providerId="LiveId" clId="{ABA2EB22-3D60-4490-B551-3506A7199D59}" dt="2022-03-15T16:01:18.978" v="8220" actId="14100"/>
          <ac:spMkLst>
            <pc:docMk/>
            <pc:sldMk cId="1016683808" sldId="281"/>
            <ac:spMk id="4" creationId="{FEB251BA-1B1A-460C-B73B-70C84364B726}"/>
          </ac:spMkLst>
        </pc:spChg>
        <pc:spChg chg="add del mod">
          <ac:chgData name="Yuanxi Fu" userId="33d370e00c81564f" providerId="LiveId" clId="{ABA2EB22-3D60-4490-B551-3506A7199D59}" dt="2022-03-15T15:28:53.357" v="7222" actId="478"/>
          <ac:spMkLst>
            <pc:docMk/>
            <pc:sldMk cId="1016683808" sldId="281"/>
            <ac:spMk id="6" creationId="{62EDDD31-477A-48FC-B0A3-82304D919A4C}"/>
          </ac:spMkLst>
        </pc:spChg>
        <pc:spChg chg="add del mod ord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7" creationId="{4397082D-6533-4567-A9EB-A545DA1A1EC0}"/>
          </ac:spMkLst>
        </pc:spChg>
        <pc:spChg chg="add del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8" creationId="{72526924-84D3-45FB-A5FE-62D8FCBF53B6}"/>
          </ac:spMkLst>
        </pc:spChg>
        <pc:spChg chg="add del mod">
          <ac:chgData name="Yuanxi Fu" userId="33d370e00c81564f" providerId="LiveId" clId="{ABA2EB22-3D60-4490-B551-3506A7199D59}" dt="2022-03-15T15:27:32.477" v="7215" actId="478"/>
          <ac:spMkLst>
            <pc:docMk/>
            <pc:sldMk cId="1016683808" sldId="281"/>
            <ac:spMk id="9" creationId="{11D1377A-823E-4280-8CB1-3CA0FA862DB0}"/>
          </ac:spMkLst>
        </pc:spChg>
        <pc:spChg chg="add del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0" creationId="{5C2A6256-1DD0-4E4B-A8B3-9A711B4DBE0C}"/>
          </ac:spMkLst>
        </pc:spChg>
        <pc:spChg chg="add del mod ord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1" creationId="{53738D8F-38B4-4B2B-B6F3-4E10A0D3FD87}"/>
          </ac:spMkLst>
        </pc:spChg>
        <pc:spChg chg="add del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2" creationId="{41760540-185E-4652-BFD2-9B362EF3BC99}"/>
          </ac:spMkLst>
        </pc:spChg>
        <pc:spChg chg="add del mod ord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3" creationId="{9A36B239-A8D1-4313-A8EB-7DF607CCAEDC}"/>
          </ac:spMkLst>
        </pc:spChg>
        <pc:spChg chg="add del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4" creationId="{729789F4-85C1-41A0-83EB-992E22210CB9}"/>
          </ac:spMkLst>
        </pc:spChg>
        <pc:spChg chg="add del mod">
          <ac:chgData name="Yuanxi Fu" userId="33d370e00c81564f" providerId="LiveId" clId="{ABA2EB22-3D60-4490-B551-3506A7199D59}" dt="2022-03-15T15:31:08.161" v="7309"/>
          <ac:spMkLst>
            <pc:docMk/>
            <pc:sldMk cId="1016683808" sldId="281"/>
            <ac:spMk id="15" creationId="{B71BE359-4F38-4942-BBF1-5503A7E27D21}"/>
          </ac:spMkLst>
        </pc:spChg>
        <pc:spChg chg="add del">
          <ac:chgData name="Yuanxi Fu" userId="33d370e00c81564f" providerId="LiveId" clId="{ABA2EB22-3D60-4490-B551-3506A7199D59}" dt="2022-03-15T15:29:25.846" v="7225" actId="700"/>
          <ac:spMkLst>
            <pc:docMk/>
            <pc:sldMk cId="1016683808" sldId="281"/>
            <ac:spMk id="16" creationId="{9D9D367D-6DD2-4A7C-8918-0DCAC297559A}"/>
          </ac:spMkLst>
        </pc:spChg>
        <pc:spChg chg="add del mod">
          <ac:chgData name="Yuanxi Fu" userId="33d370e00c81564f" providerId="LiveId" clId="{ABA2EB22-3D60-4490-B551-3506A7199D59}" dt="2022-03-15T15:38:08.198" v="8007" actId="478"/>
          <ac:spMkLst>
            <pc:docMk/>
            <pc:sldMk cId="1016683808" sldId="281"/>
            <ac:spMk id="17" creationId="{D31BE81A-BC25-497D-9D8A-30CFBCA8D129}"/>
          </ac:spMkLst>
        </pc:spChg>
        <pc:spChg chg="add del mod">
          <ac:chgData name="Yuanxi Fu" userId="33d370e00c81564f" providerId="LiveId" clId="{ABA2EB22-3D60-4490-B551-3506A7199D59}" dt="2022-03-15T15:38:10.777" v="8008" actId="478"/>
          <ac:spMkLst>
            <pc:docMk/>
            <pc:sldMk cId="1016683808" sldId="281"/>
            <ac:spMk id="19" creationId="{2F0B8C29-B92F-4227-A9A3-178691AB907F}"/>
          </ac:spMkLst>
        </pc:spChg>
        <pc:spChg chg="add del mod">
          <ac:chgData name="Yuanxi Fu" userId="33d370e00c81564f" providerId="LiveId" clId="{ABA2EB22-3D60-4490-B551-3506A7199D59}" dt="2022-03-15T15:38:50.804" v="8016" actId="478"/>
          <ac:spMkLst>
            <pc:docMk/>
            <pc:sldMk cId="1016683808" sldId="281"/>
            <ac:spMk id="21" creationId="{7E802692-E3B8-4B5D-8D72-DFBC54F41CCE}"/>
          </ac:spMkLst>
        </pc:spChg>
        <pc:spChg chg="add del mod">
          <ac:chgData name="Yuanxi Fu" userId="33d370e00c81564f" providerId="LiveId" clId="{ABA2EB22-3D60-4490-B551-3506A7199D59}" dt="2022-03-15T15:41:46.739" v="8046" actId="478"/>
          <ac:spMkLst>
            <pc:docMk/>
            <pc:sldMk cId="1016683808" sldId="281"/>
            <ac:spMk id="22" creationId="{ED45309F-2641-4F51-A026-D9098C9B2357}"/>
          </ac:spMkLst>
        </pc:spChg>
        <pc:spChg chg="add del mod ord">
          <ac:chgData name="Yuanxi Fu" userId="33d370e00c81564f" providerId="LiveId" clId="{ABA2EB22-3D60-4490-B551-3506A7199D59}" dt="2022-03-15T15:40:55.642" v="8045" actId="478"/>
          <ac:spMkLst>
            <pc:docMk/>
            <pc:sldMk cId="1016683808" sldId="281"/>
            <ac:spMk id="23" creationId="{B6AFE7BF-5E67-4867-B193-BC5B8E03A719}"/>
          </ac:spMkLst>
        </pc:spChg>
        <pc:spChg chg="add del mod">
          <ac:chgData name="Yuanxi Fu" userId="33d370e00c81564f" providerId="LiveId" clId="{ABA2EB22-3D60-4490-B551-3506A7199D59}" dt="2022-03-15T15:45:41.366" v="8051" actId="478"/>
          <ac:spMkLst>
            <pc:docMk/>
            <pc:sldMk cId="1016683808" sldId="281"/>
            <ac:spMk id="24" creationId="{FEE4ADEE-F2D5-4F27-8B36-B69603E022B1}"/>
          </ac:spMkLst>
        </pc:spChg>
        <pc:spChg chg="add del">
          <ac:chgData name="Yuanxi Fu" userId="33d370e00c81564f" providerId="LiveId" clId="{ABA2EB22-3D60-4490-B551-3506A7199D59}" dt="2022-03-15T15:55:40.064" v="8068" actId="478"/>
          <ac:spMkLst>
            <pc:docMk/>
            <pc:sldMk cId="1016683808" sldId="281"/>
            <ac:spMk id="27" creationId="{9DC22443-41F1-4C17-8428-30461F02FF35}"/>
          </ac:spMkLst>
        </pc:spChg>
        <pc:spChg chg="add del">
          <ac:chgData name="Yuanxi Fu" userId="33d370e00c81564f" providerId="LiveId" clId="{ABA2EB22-3D60-4490-B551-3506A7199D59}" dt="2022-03-15T15:55:57.704" v="8070" actId="478"/>
          <ac:spMkLst>
            <pc:docMk/>
            <pc:sldMk cId="1016683808" sldId="281"/>
            <ac:spMk id="28" creationId="{57DBF849-042F-4F26-A0BB-6AA6F1CB5300}"/>
          </ac:spMkLst>
        </pc:spChg>
        <pc:spChg chg="add del mod">
          <ac:chgData name="Yuanxi Fu" userId="33d370e00c81564f" providerId="LiveId" clId="{ABA2EB22-3D60-4490-B551-3506A7199D59}" dt="2022-03-15T15:59:07.094" v="8139" actId="478"/>
          <ac:spMkLst>
            <pc:docMk/>
            <pc:sldMk cId="1016683808" sldId="281"/>
            <ac:spMk id="29" creationId="{F04E3D54-BABE-4387-B23D-37E7002605BB}"/>
          </ac:spMkLst>
        </pc:spChg>
        <pc:spChg chg="add del mod">
          <ac:chgData name="Yuanxi Fu" userId="33d370e00c81564f" providerId="LiveId" clId="{ABA2EB22-3D60-4490-B551-3506A7199D59}" dt="2022-03-15T15:57:34.033" v="8124" actId="478"/>
          <ac:spMkLst>
            <pc:docMk/>
            <pc:sldMk cId="1016683808" sldId="281"/>
            <ac:spMk id="30" creationId="{41BE31AC-ED92-4D0E-ADBA-550F2434567E}"/>
          </ac:spMkLst>
        </pc:spChg>
        <pc:spChg chg="add del">
          <ac:chgData name="Yuanxi Fu" userId="33d370e00c81564f" providerId="LiveId" clId="{ABA2EB22-3D60-4490-B551-3506A7199D59}" dt="2022-03-15T15:57:54.903" v="8126" actId="478"/>
          <ac:spMkLst>
            <pc:docMk/>
            <pc:sldMk cId="1016683808" sldId="281"/>
            <ac:spMk id="31" creationId="{DE9E66F4-0808-47C7-A9FE-F803662FBE9B}"/>
          </ac:spMkLst>
        </pc:spChg>
        <pc:spChg chg="add del">
          <ac:chgData name="Yuanxi Fu" userId="33d370e00c81564f" providerId="LiveId" clId="{ABA2EB22-3D60-4490-B551-3506A7199D59}" dt="2022-03-15T15:58:05.350" v="8128" actId="478"/>
          <ac:spMkLst>
            <pc:docMk/>
            <pc:sldMk cId="1016683808" sldId="281"/>
            <ac:spMk id="32" creationId="{D0F955BE-23C4-4ACC-BBA2-8EE5E2E491BA}"/>
          </ac:spMkLst>
        </pc:spChg>
        <pc:spChg chg="add del mod">
          <ac:chgData name="Yuanxi Fu" userId="33d370e00c81564f" providerId="LiveId" clId="{ABA2EB22-3D60-4490-B551-3506A7199D59}" dt="2022-03-15T15:59:08.806" v="8140" actId="478"/>
          <ac:spMkLst>
            <pc:docMk/>
            <pc:sldMk cId="1016683808" sldId="281"/>
            <ac:spMk id="33" creationId="{19AA1081-F764-457B-979D-CB411C6ABE9F}"/>
          </ac:spMkLst>
        </pc:spChg>
        <pc:spChg chg="add del mod">
          <ac:chgData name="Yuanxi Fu" userId="33d370e00c81564f" providerId="LiveId" clId="{ABA2EB22-3D60-4490-B551-3506A7199D59}" dt="2022-03-15T16:01:21.359" v="8221" actId="478"/>
          <ac:spMkLst>
            <pc:docMk/>
            <pc:sldMk cId="1016683808" sldId="281"/>
            <ac:spMk id="34" creationId="{62E95BD8-EE90-4FC7-B3F0-F630BB7CCB4D}"/>
          </ac:spMkLst>
        </pc:spChg>
        <pc:spChg chg="add del mod">
          <ac:chgData name="Yuanxi Fu" userId="33d370e00c81564f" providerId="LiveId" clId="{ABA2EB22-3D60-4490-B551-3506A7199D59}" dt="2022-03-15T16:01:24.827" v="8222" actId="478"/>
          <ac:spMkLst>
            <pc:docMk/>
            <pc:sldMk cId="1016683808" sldId="281"/>
            <ac:spMk id="36" creationId="{A131782A-D2FC-46CA-BCD8-B5491023D3BE}"/>
          </ac:spMkLst>
        </pc:spChg>
        <pc:picChg chg="add del mod">
          <ac:chgData name="Yuanxi Fu" userId="33d370e00c81564f" providerId="LiveId" clId="{ABA2EB22-3D60-4490-B551-3506A7199D59}" dt="2022-03-15T15:38:43.430" v="8012" actId="478"/>
          <ac:picMkLst>
            <pc:docMk/>
            <pc:sldMk cId="1016683808" sldId="281"/>
            <ac:picMk id="20" creationId="{71A5CCBD-AEF6-4E36-8167-F9017A1BB22C}"/>
          </ac:picMkLst>
        </pc:picChg>
        <pc:picChg chg="add del mod">
          <ac:chgData name="Yuanxi Fu" userId="33d370e00c81564f" providerId="LiveId" clId="{ABA2EB22-3D60-4490-B551-3506A7199D59}" dt="2022-03-15T15:49:03.034" v="8059" actId="478"/>
          <ac:picMkLst>
            <pc:docMk/>
            <pc:sldMk cId="1016683808" sldId="281"/>
            <ac:picMk id="26" creationId="{E73FF516-47BB-4039-9996-80CE8149E546}"/>
          </ac:picMkLst>
        </pc:picChg>
      </pc:sldChg>
      <pc:sldChg chg="addSp delSp modSp new del mod setBg addAnim delAnim">
        <pc:chgData name="Yuanxi Fu" userId="33d370e00c81564f" providerId="LiveId" clId="{ABA2EB22-3D60-4490-B551-3506A7199D59}" dt="2022-03-15T16:15:13.417" v="8898" actId="47"/>
        <pc:sldMkLst>
          <pc:docMk/>
          <pc:sldMk cId="3468227087" sldId="281"/>
        </pc:sldMkLst>
        <pc:spChg chg="del mod">
          <ac:chgData name="Yuanxi Fu" userId="33d370e00c81564f" providerId="LiveId" clId="{ABA2EB22-3D60-4490-B551-3506A7199D59}" dt="2022-03-15T16:11:24.035" v="8773" actId="478"/>
          <ac:spMkLst>
            <pc:docMk/>
            <pc:sldMk cId="3468227087" sldId="281"/>
            <ac:spMk id="2" creationId="{4289C7C5-F32F-4890-B280-A1A59EFA45D9}"/>
          </ac:spMkLst>
        </pc:spChg>
        <pc:spChg chg="del mod">
          <ac:chgData name="Yuanxi Fu" userId="33d370e00c81564f" providerId="LiveId" clId="{ABA2EB22-3D60-4490-B551-3506A7199D59}" dt="2022-03-15T16:06:56.561" v="8452" actId="478"/>
          <ac:spMkLst>
            <pc:docMk/>
            <pc:sldMk cId="3468227087" sldId="281"/>
            <ac:spMk id="3" creationId="{9FC6462D-05EA-4524-9E0A-597919CB3096}"/>
          </ac:spMkLst>
        </pc:spChg>
        <pc:spChg chg="add del mod">
          <ac:chgData name="Yuanxi Fu" userId="33d370e00c81564f" providerId="LiveId" clId="{ABA2EB22-3D60-4490-B551-3506A7199D59}" dt="2022-03-15T16:09:57.100" v="8752" actId="478"/>
          <ac:spMkLst>
            <pc:docMk/>
            <pc:sldMk cId="3468227087" sldId="281"/>
            <ac:spMk id="4" creationId="{F68F2FDC-9A4E-4E56-BAEC-55D2D3C2B735}"/>
          </ac:spMkLst>
        </pc:spChg>
        <pc:spChg chg="add mod">
          <ac:chgData name="Yuanxi Fu" userId="33d370e00c81564f" providerId="LiveId" clId="{ABA2EB22-3D60-4490-B551-3506A7199D59}" dt="2022-03-15T16:11:24.035" v="8773" actId="478"/>
          <ac:spMkLst>
            <pc:docMk/>
            <pc:sldMk cId="3468227087" sldId="281"/>
            <ac:spMk id="6" creationId="{CA8E6235-0159-4123-9FEB-6E05BF584EB2}"/>
          </ac:spMkLst>
        </pc:spChg>
        <pc:spChg chg="add del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8" creationId="{72526924-84D3-45FB-A5FE-62D8FCBF53B6}"/>
          </ac:spMkLst>
        </pc:spChg>
        <pc:spChg chg="add del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10" creationId="{5C2A6256-1DD0-4E4B-A8B3-9A711B4DBE0C}"/>
          </ac:spMkLst>
        </pc:spChg>
        <pc:spChg chg="add del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12" creationId="{41760540-185E-4652-BFD2-9B362EF3BC99}"/>
          </ac:spMkLst>
        </pc:spChg>
        <pc:spChg chg="add del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14" creationId="{729789F4-85C1-41A0-83EB-992E22210CB9}"/>
          </ac:spMkLst>
        </pc:spChg>
        <pc:spChg chg="add del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16" creationId="{9D9D367D-6DD2-4A7C-8918-0DCAC297559A}"/>
          </ac:spMkLst>
        </pc:spChg>
        <pc:spChg chg="add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22" creationId="{1ED69555-EE48-4B19-812B-4E1068DBF976}"/>
          </ac:spMkLst>
        </pc:spChg>
        <pc:spChg chg="add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24" creationId="{57AEB73D-F521-4B19-820F-12DB6BCC8406}"/>
          </ac:spMkLst>
        </pc:spChg>
        <pc:spChg chg="add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26" creationId="{6B72EEBA-3A5D-41CE-8465-A45A0F65674E}"/>
          </ac:spMkLst>
        </pc:spChg>
        <pc:spChg chg="add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28" creationId="{CA22F210-7186-4074-94C5-FAD2C2EB15B2}"/>
          </ac:spMkLst>
        </pc:spChg>
        <pc:spChg chg="add">
          <ac:chgData name="Yuanxi Fu" userId="33d370e00c81564f" providerId="LiveId" clId="{ABA2EB22-3D60-4490-B551-3506A7199D59}" dt="2022-03-15T16:10:23.972" v="8764" actId="26606"/>
          <ac:spMkLst>
            <pc:docMk/>
            <pc:sldMk cId="3468227087" sldId="281"/>
            <ac:spMk id="30" creationId="{11C4FED8-D85F-4B52-875F-AB6873B50373}"/>
          </ac:spMkLst>
        </pc:spChg>
        <pc:picChg chg="add del mod">
          <ac:chgData name="Yuanxi Fu" userId="33d370e00c81564f" providerId="LiveId" clId="{ABA2EB22-3D60-4490-B551-3506A7199D59}" dt="2022-03-15T16:09:54.099" v="8751" actId="478"/>
          <ac:picMkLst>
            <pc:docMk/>
            <pc:sldMk cId="3468227087" sldId="281"/>
            <ac:picMk id="9" creationId="{1FCF0F40-B43C-4D8F-AB75-75F653703C86}"/>
          </ac:picMkLst>
        </pc:picChg>
        <pc:picChg chg="add mod modCrop">
          <ac:chgData name="Yuanxi Fu" userId="33d370e00c81564f" providerId="LiveId" clId="{ABA2EB22-3D60-4490-B551-3506A7199D59}" dt="2022-03-15T16:11:50.988" v="8780" actId="1076"/>
          <ac:picMkLst>
            <pc:docMk/>
            <pc:sldMk cId="3468227087" sldId="281"/>
            <ac:picMk id="18" creationId="{9B5CFA67-3D5C-D172-E382-12260E321449}"/>
          </ac:picMkLst>
        </pc:picChg>
      </pc:sldChg>
      <pc:sldChg chg="addSp modSp new del mod setBg">
        <pc:chgData name="Yuanxi Fu" userId="33d370e00c81564f" providerId="LiveId" clId="{ABA2EB22-3D60-4490-B551-3506A7199D59}" dt="2022-03-15T16:15:11.195" v="8897" actId="47"/>
        <pc:sldMkLst>
          <pc:docMk/>
          <pc:sldMk cId="170122514" sldId="282"/>
        </pc:sldMkLst>
        <pc:spChg chg="mod">
          <ac:chgData name="Yuanxi Fu" userId="33d370e00c81564f" providerId="LiveId" clId="{ABA2EB22-3D60-4490-B551-3506A7199D59}" dt="2022-03-15T16:12:29.363" v="8790" actId="20577"/>
          <ac:spMkLst>
            <pc:docMk/>
            <pc:sldMk cId="170122514" sldId="282"/>
            <ac:spMk id="2" creationId="{8EF02F13-CB59-4AA6-B18E-F9EC8A5ED00B}"/>
          </ac:spMkLst>
        </pc:spChg>
        <pc:spChg chg="mo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3" creationId="{82FFFCD0-AEE9-4BDC-BED7-C0EE9B7FA8E2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9" creationId="{099405E2-1A96-4DBA-A9DC-4C2A1B421CA9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11" creationId="{BCF4857D-F003-4CA1-82AB-00900B1008BA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13" creationId="{79855050-A75B-4DD0-9B56-8B1C7722D884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15" creationId="{5E6738EB-6FF0-4AF9-8462-57F4494B88B2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17" creationId="{DB791336-FCAA-4174-9303-B3F374861110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19" creationId="{CA212158-300D-44D0-9CCE-472C3F669EE1}"/>
          </ac:spMkLst>
        </pc:spChg>
        <pc:spChg chg="add">
          <ac:chgData name="Yuanxi Fu" userId="33d370e00c81564f" providerId="LiveId" clId="{ABA2EB22-3D60-4490-B551-3506A7199D59}" dt="2022-03-15T16:12:25.964" v="8786" actId="26606"/>
          <ac:spMkLst>
            <pc:docMk/>
            <pc:sldMk cId="170122514" sldId="282"/>
            <ac:spMk id="21" creationId="{988521F4-D44A-42C5-9BDB-5CA25554098B}"/>
          </ac:spMkLst>
        </pc:spChg>
        <pc:picChg chg="add mod ord">
          <ac:chgData name="Yuanxi Fu" userId="33d370e00c81564f" providerId="LiveId" clId="{ABA2EB22-3D60-4490-B551-3506A7199D59}" dt="2022-03-15T16:12:25.964" v="8786" actId="26606"/>
          <ac:picMkLst>
            <pc:docMk/>
            <pc:sldMk cId="170122514" sldId="282"/>
            <ac:picMk id="4" creationId="{609C161F-A4E1-4163-88F3-CD493A0B3647}"/>
          </ac:picMkLst>
        </pc:picChg>
      </pc:sldChg>
      <pc:sldChg chg="addSp delSp modSp new del mod setBg">
        <pc:chgData name="Yuanxi Fu" userId="33d370e00c81564f" providerId="LiveId" clId="{ABA2EB22-3D60-4490-B551-3506A7199D59}" dt="2022-03-15T20:21:52.340" v="10354" actId="47"/>
        <pc:sldMkLst>
          <pc:docMk/>
          <pc:sldMk cId="1202137079" sldId="282"/>
        </pc:sldMkLst>
        <pc:spChg chg="mod">
          <ac:chgData name="Yuanxi Fu" userId="33d370e00c81564f" providerId="LiveId" clId="{ABA2EB22-3D60-4490-B551-3506A7199D59}" dt="2022-03-15T20:21:43.012" v="10353" actId="27636"/>
          <ac:spMkLst>
            <pc:docMk/>
            <pc:sldMk cId="1202137079" sldId="282"/>
            <ac:spMk id="2" creationId="{CEF1B4C8-A9E7-48E5-B9A1-41A3A1B21167}"/>
          </ac:spMkLst>
        </pc:spChg>
        <pc:spChg chg="del mod">
          <ac:chgData name="Yuanxi Fu" userId="33d370e00c81564f" providerId="LiveId" clId="{ABA2EB22-3D60-4490-B551-3506A7199D59}" dt="2022-03-15T20:20:52.474" v="10350" actId="478"/>
          <ac:spMkLst>
            <pc:docMk/>
            <pc:sldMk cId="1202137079" sldId="282"/>
            <ac:spMk id="3" creationId="{BDFA06BD-2C29-4C24-A70D-0D6727209CFA}"/>
          </ac:spMkLst>
        </pc:spChg>
        <pc:spChg chg="add del mod">
          <ac:chgData name="Yuanxi Fu" userId="33d370e00c81564f" providerId="LiveId" clId="{ABA2EB22-3D60-4490-B551-3506A7199D59}" dt="2022-03-15T20:20:55.560" v="10351" actId="478"/>
          <ac:spMkLst>
            <pc:docMk/>
            <pc:sldMk cId="1202137079" sldId="282"/>
            <ac:spMk id="5" creationId="{4D92CCFD-3266-4251-8266-7392BB63F235}"/>
          </ac:spMkLst>
        </pc:spChg>
        <pc:spChg chg="add">
          <ac:chgData name="Yuanxi Fu" userId="33d370e00c81564f" providerId="LiveId" clId="{ABA2EB22-3D60-4490-B551-3506A7199D59}" dt="2022-03-15T19:59:27.405" v="9642" actId="26606"/>
          <ac:spMkLst>
            <pc:docMk/>
            <pc:sldMk cId="1202137079" sldId="282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9:59:27.405" v="9642" actId="26606"/>
          <ac:spMkLst>
            <pc:docMk/>
            <pc:sldMk cId="1202137079" sldId="282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19:59:27.405" v="9642" actId="26606"/>
          <ac:spMkLst>
            <pc:docMk/>
            <pc:sldMk cId="1202137079" sldId="282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19:59:27.405" v="9642" actId="26606"/>
          <ac:spMkLst>
            <pc:docMk/>
            <pc:sldMk cId="1202137079" sldId="282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19:59:27.405" v="9642" actId="26606"/>
          <ac:spMkLst>
            <pc:docMk/>
            <pc:sldMk cId="1202137079" sldId="282"/>
            <ac:spMk id="16" creationId="{9D9D367D-6DD2-4A7C-8918-0DCAC297559A}"/>
          </ac:spMkLst>
        </pc:spChg>
      </pc:sldChg>
      <pc:sldChg chg="addSp delSp modSp new del mod setBg">
        <pc:chgData name="Yuanxi Fu" userId="33d370e00c81564f" providerId="LiveId" clId="{ABA2EB22-3D60-4490-B551-3506A7199D59}" dt="2022-03-15T19:58:45.041" v="9599" actId="47"/>
        <pc:sldMkLst>
          <pc:docMk/>
          <pc:sldMk cId="4175987603" sldId="282"/>
        </pc:sldMkLst>
        <pc:spChg chg="mod">
          <ac:chgData name="Yuanxi Fu" userId="33d370e00c81564f" providerId="LiveId" clId="{ABA2EB22-3D60-4490-B551-3506A7199D59}" dt="2022-03-15T19:58:42.075" v="9598" actId="20577"/>
          <ac:spMkLst>
            <pc:docMk/>
            <pc:sldMk cId="4175987603" sldId="282"/>
            <ac:spMk id="2" creationId="{C8963B2E-B305-4E14-B707-7D7071CE12B2}"/>
          </ac:spMkLst>
        </pc:spChg>
        <pc:spChg chg="del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3" creationId="{5560065D-D904-4F6B-8F29-9100035458F1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8" creationId="{1ED69555-EE48-4B19-812B-4E1068DBF976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10" creationId="{57AEB73D-F521-4B19-820F-12DB6BCC8406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12" creationId="{6B72EEBA-3A5D-41CE-8465-A45A0F65674E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14" creationId="{EA164D6B-6878-4B9F-A2D0-985D39B17B46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16" creationId="{4413CD7F-736E-4AF7-AB2B-473CAA9E1D09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18" creationId="{55EDA2F5-6B28-478B-9AC4-43FE41E2B3C6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20" creationId="{701D712E-ABB9-4258-877D-9349C8577A07}"/>
          </ac:spMkLst>
        </pc:spChg>
        <pc:spChg chg="add">
          <ac:chgData name="Yuanxi Fu" userId="33d370e00c81564f" providerId="LiveId" clId="{ABA2EB22-3D60-4490-B551-3506A7199D59}" dt="2022-03-15T19:58:36.869" v="9593" actId="26606"/>
          <ac:spMkLst>
            <pc:docMk/>
            <pc:sldMk cId="4175987603" sldId="282"/>
            <ac:spMk id="22" creationId="{E7528E56-1447-4C98-882B-CE26279501A1}"/>
          </ac:spMkLst>
        </pc:spChg>
      </pc:sldChg>
      <pc:sldChg chg="addSp delSp modSp new del mod setBg">
        <pc:chgData name="Yuanxi Fu" userId="33d370e00c81564f" providerId="LiveId" clId="{ABA2EB22-3D60-4490-B551-3506A7199D59}" dt="2022-03-15T19:57:34.869" v="9581" actId="47"/>
        <pc:sldMkLst>
          <pc:docMk/>
          <pc:sldMk cId="588625536" sldId="283"/>
        </pc:sldMkLst>
        <pc:spChg chg="mod">
          <ac:chgData name="Yuanxi Fu" userId="33d370e00c81564f" providerId="LiveId" clId="{ABA2EB22-3D60-4490-B551-3506A7199D59}" dt="2022-03-15T19:57:22.226" v="9554" actId="20577"/>
          <ac:spMkLst>
            <pc:docMk/>
            <pc:sldMk cId="588625536" sldId="283"/>
            <ac:spMk id="2" creationId="{B273108B-CA33-4206-AB2E-CCE464C46C41}"/>
          </ac:spMkLst>
        </pc:spChg>
        <pc:spChg chg="add del mod">
          <ac:chgData name="Yuanxi Fu" userId="33d370e00c81564f" providerId="LiveId" clId="{ABA2EB22-3D60-4490-B551-3506A7199D59}" dt="2022-03-15T19:57:32.455" v="9580" actId="20577"/>
          <ac:spMkLst>
            <pc:docMk/>
            <pc:sldMk cId="588625536" sldId="283"/>
            <ac:spMk id="3" creationId="{6868B62F-1DEB-4236-8ACF-7A557BC6C113}"/>
          </ac:spMkLst>
        </pc:spChg>
        <pc:spChg chg="add del mod">
          <ac:chgData name="Yuanxi Fu" userId="33d370e00c81564f" providerId="LiveId" clId="{ABA2EB22-3D60-4490-B551-3506A7199D59}" dt="2022-03-15T19:57:21.795" v="9553" actId="478"/>
          <ac:spMkLst>
            <pc:docMk/>
            <pc:sldMk cId="588625536" sldId="283"/>
            <ac:spMk id="5" creationId="{E085B291-A92A-4108-A8F3-56F73EA11FDA}"/>
          </ac:spMkLst>
        </pc:spChg>
        <pc:spChg chg="add">
          <ac:chgData name="Yuanxi Fu" userId="33d370e00c81564f" providerId="LiveId" clId="{ABA2EB22-3D60-4490-B551-3506A7199D59}" dt="2022-03-15T16:12:46.696" v="8792" actId="26606"/>
          <ac:spMkLst>
            <pc:docMk/>
            <pc:sldMk cId="588625536" sldId="283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6:12:46.696" v="8792" actId="26606"/>
          <ac:spMkLst>
            <pc:docMk/>
            <pc:sldMk cId="588625536" sldId="283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16:12:46.696" v="8792" actId="26606"/>
          <ac:spMkLst>
            <pc:docMk/>
            <pc:sldMk cId="588625536" sldId="283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16:12:46.696" v="8792" actId="26606"/>
          <ac:spMkLst>
            <pc:docMk/>
            <pc:sldMk cId="588625536" sldId="283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16:12:46.696" v="8792" actId="26606"/>
          <ac:spMkLst>
            <pc:docMk/>
            <pc:sldMk cId="588625536" sldId="283"/>
            <ac:spMk id="16" creationId="{9D9D367D-6DD2-4A7C-8918-0DCAC297559A}"/>
          </ac:spMkLst>
        </pc:spChg>
      </pc:sldChg>
      <pc:sldChg chg="addSp delSp modSp new mod setBg">
        <pc:chgData name="Yuanxi Fu" userId="33d370e00c81564f" providerId="LiveId" clId="{ABA2EB22-3D60-4490-B551-3506A7199D59}" dt="2022-03-18T21:03:43.296" v="13941" actId="478"/>
        <pc:sldMkLst>
          <pc:docMk/>
          <pc:sldMk cId="3654111587" sldId="283"/>
        </pc:sldMkLst>
        <pc:spChg chg="mod">
          <ac:chgData name="Yuanxi Fu" userId="33d370e00c81564f" providerId="LiveId" clId="{ABA2EB22-3D60-4490-B551-3506A7199D59}" dt="2022-03-18T21:03:32.933" v="13938" actId="20577"/>
          <ac:spMkLst>
            <pc:docMk/>
            <pc:sldMk cId="3654111587" sldId="283"/>
            <ac:spMk id="2" creationId="{BAE55361-6B9F-4E61-BD1C-CF7D99F51D28}"/>
          </ac:spMkLst>
        </pc:spChg>
        <pc:spChg chg="del mod">
          <ac:chgData name="Yuanxi Fu" userId="33d370e00c81564f" providerId="LiveId" clId="{ABA2EB22-3D60-4490-B551-3506A7199D59}" dt="2022-03-18T21:03:37.770" v="13939" actId="478"/>
          <ac:spMkLst>
            <pc:docMk/>
            <pc:sldMk cId="3654111587" sldId="283"/>
            <ac:spMk id="3" creationId="{6B1B79B0-1B68-4DA9-A1CA-439595986FC4}"/>
          </ac:spMkLst>
        </pc:spChg>
        <pc:spChg chg="add del mod">
          <ac:chgData name="Yuanxi Fu" userId="33d370e00c81564f" providerId="LiveId" clId="{ABA2EB22-3D60-4490-B551-3506A7199D59}" dt="2022-03-18T21:03:41.529" v="13940" actId="478"/>
          <ac:spMkLst>
            <pc:docMk/>
            <pc:sldMk cId="3654111587" sldId="283"/>
            <ac:spMk id="6" creationId="{80F9B8B7-4B7D-44A2-88D6-20AA2775A878}"/>
          </ac:spMkLst>
        </pc:spChg>
        <pc:spChg chg="add">
          <ac:chgData name="Yuanxi Fu" userId="33d370e00c81564f" providerId="LiveId" clId="{ABA2EB22-3D60-4490-B551-3506A7199D59}" dt="2022-03-15T19:59:45.920" v="9698" actId="26606"/>
          <ac:spMkLst>
            <pc:docMk/>
            <pc:sldMk cId="3654111587" sldId="283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19:59:45.920" v="9698" actId="26606"/>
          <ac:spMkLst>
            <pc:docMk/>
            <pc:sldMk cId="3654111587" sldId="283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19:59:45.920" v="9698" actId="26606"/>
          <ac:spMkLst>
            <pc:docMk/>
            <pc:sldMk cId="3654111587" sldId="283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19:59:45.920" v="9698" actId="26606"/>
          <ac:spMkLst>
            <pc:docMk/>
            <pc:sldMk cId="3654111587" sldId="283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19:59:45.920" v="9698" actId="26606"/>
          <ac:spMkLst>
            <pc:docMk/>
            <pc:sldMk cId="3654111587" sldId="283"/>
            <ac:spMk id="16" creationId="{9D9D367D-6DD2-4A7C-8918-0DCAC297559A}"/>
          </ac:spMkLst>
        </pc:spChg>
        <pc:picChg chg="add del mod modCrop">
          <ac:chgData name="Yuanxi Fu" userId="33d370e00c81564f" providerId="LiveId" clId="{ABA2EB22-3D60-4490-B551-3506A7199D59}" dt="2022-03-18T21:03:43.296" v="13941" actId="478"/>
          <ac:picMkLst>
            <pc:docMk/>
            <pc:sldMk cId="3654111587" sldId="283"/>
            <ac:picMk id="4" creationId="{2C1970A9-6699-48B5-8509-2DFA4DF3A4AF}"/>
          </ac:picMkLst>
        </pc:picChg>
      </pc:sldChg>
      <pc:sldChg chg="modSp new del mod">
        <pc:chgData name="Yuanxi Fu" userId="33d370e00c81564f" providerId="LiveId" clId="{ABA2EB22-3D60-4490-B551-3506A7199D59}" dt="2022-03-15T17:20:56.286" v="8955" actId="47"/>
        <pc:sldMkLst>
          <pc:docMk/>
          <pc:sldMk cId="2614404613" sldId="284"/>
        </pc:sldMkLst>
        <pc:spChg chg="mod">
          <ac:chgData name="Yuanxi Fu" userId="33d370e00c81564f" providerId="LiveId" clId="{ABA2EB22-3D60-4490-B551-3506A7199D59}" dt="2022-03-15T17:20:09.617" v="8918" actId="20577"/>
          <ac:spMkLst>
            <pc:docMk/>
            <pc:sldMk cId="2614404613" sldId="284"/>
            <ac:spMk id="2" creationId="{51B3DF1B-49CC-4953-A109-6DBEE17A092B}"/>
          </ac:spMkLst>
        </pc:spChg>
      </pc:sldChg>
      <pc:sldChg chg="addSp modSp new del mod setBg">
        <pc:chgData name="Yuanxi Fu" userId="33d370e00c81564f" providerId="LiveId" clId="{ABA2EB22-3D60-4490-B551-3506A7199D59}" dt="2022-03-18T20:20:02.027" v="12972" actId="47"/>
        <pc:sldMkLst>
          <pc:docMk/>
          <pc:sldMk cId="2645162774" sldId="284"/>
        </pc:sldMkLst>
        <pc:spChg chg="mod">
          <ac:chgData name="Yuanxi Fu" userId="33d370e00c81564f" providerId="LiveId" clId="{ABA2EB22-3D60-4490-B551-3506A7199D59}" dt="2022-03-15T20:51:30.381" v="12240" actId="20577"/>
          <ac:spMkLst>
            <pc:docMk/>
            <pc:sldMk cId="2645162774" sldId="284"/>
            <ac:spMk id="2" creationId="{F0B3B45F-1AFE-4919-95A3-C7E5E3CF442E}"/>
          </ac:spMkLst>
        </pc:spChg>
        <pc:spChg chg="mo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3" creationId="{F69D8E2A-5E68-4CD3-9C81-3510AAEB8799}"/>
          </ac:spMkLst>
        </pc:spChg>
        <pc:spChg chg="ad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20:00:35.397" v="9876" actId="26606"/>
          <ac:spMkLst>
            <pc:docMk/>
            <pc:sldMk cId="2645162774" sldId="284"/>
            <ac:spMk id="16" creationId="{9D9D367D-6DD2-4A7C-8918-0DCAC297559A}"/>
          </ac:spMkLst>
        </pc:spChg>
      </pc:sldChg>
      <pc:sldChg chg="addSp delSp modSp new del mod setBg">
        <pc:chgData name="Yuanxi Fu" userId="33d370e00c81564f" providerId="LiveId" clId="{ABA2EB22-3D60-4490-B551-3506A7199D59}" dt="2022-03-15T20:34:16.793" v="11120" actId="47"/>
        <pc:sldMkLst>
          <pc:docMk/>
          <pc:sldMk cId="1716260683" sldId="285"/>
        </pc:sldMkLst>
        <pc:spChg chg="add del mod">
          <ac:chgData name="Yuanxi Fu" userId="33d370e00c81564f" providerId="LiveId" clId="{ABA2EB22-3D60-4490-B551-3506A7199D59}" dt="2022-03-15T20:28:47.791" v="10911" actId="20577"/>
          <ac:spMkLst>
            <pc:docMk/>
            <pc:sldMk cId="1716260683" sldId="285"/>
            <ac:spMk id="2" creationId="{1B830B01-23AD-49B2-AA4F-CFC4AC10DB8E}"/>
          </ac:spMkLst>
        </pc:spChg>
        <pc:spChg chg="del mod ord">
          <ac:chgData name="Yuanxi Fu" userId="33d370e00c81564f" providerId="LiveId" clId="{ABA2EB22-3D60-4490-B551-3506A7199D59}" dt="2022-03-15T20:23:39.042" v="10493" actId="478"/>
          <ac:spMkLst>
            <pc:docMk/>
            <pc:sldMk cId="1716260683" sldId="285"/>
            <ac:spMk id="3" creationId="{2020BEFD-9A5D-4A5D-93EA-D1413C500079}"/>
          </ac:spMkLst>
        </pc:spChg>
        <pc:spChg chg="add del mod">
          <ac:chgData name="Yuanxi Fu" userId="33d370e00c81564f" providerId="LiveId" clId="{ABA2EB22-3D60-4490-B551-3506A7199D59}" dt="2022-03-15T20:23:14.235" v="10488" actId="478"/>
          <ac:spMkLst>
            <pc:docMk/>
            <pc:sldMk cId="1716260683" sldId="285"/>
            <ac:spMk id="5" creationId="{64E9C4CB-0409-4856-BA87-E323AD659894}"/>
          </ac:spMkLst>
        </pc:spChg>
        <pc:spChg chg="add del mod">
          <ac:chgData name="Yuanxi Fu" userId="33d370e00c81564f" providerId="LiveId" clId="{ABA2EB22-3D60-4490-B551-3506A7199D59}" dt="2022-03-15T20:26:14.169" v="10659"/>
          <ac:spMkLst>
            <pc:docMk/>
            <pc:sldMk cId="1716260683" sldId="285"/>
            <ac:spMk id="6" creationId="{4A325ACD-9B2A-42C4-9B54-D9305897A2AD}"/>
          </ac:spMkLst>
        </pc:spChg>
        <pc:spChg chg="add del mod">
          <ac:chgData name="Yuanxi Fu" userId="33d370e00c81564f" providerId="LiveId" clId="{ABA2EB22-3D60-4490-B551-3506A7199D59}" dt="2022-03-15T20:27:57.640" v="10805" actId="478"/>
          <ac:spMkLst>
            <pc:docMk/>
            <pc:sldMk cId="1716260683" sldId="285"/>
            <ac:spMk id="7" creationId="{26A639B6-555D-4CA0-B607-69C7856C3389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10" creationId="{099405E2-1A96-4DBA-A9DC-4C2A1B421CA9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12" creationId="{6186DD79-F4CA-4DD7-9C78-AC180665FA3C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14" creationId="{BCF4857D-F003-4CA1-82AB-00900B1008BA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16" creationId="{79855050-A75B-4DD0-9B56-8B1C7722D884}"/>
          </ac:spMkLst>
        </pc:spChg>
        <pc:spChg chg="add del mod">
          <ac:chgData name="Yuanxi Fu" userId="33d370e00c81564f" providerId="LiveId" clId="{ABA2EB22-3D60-4490-B551-3506A7199D59}" dt="2022-03-15T20:27:58.708" v="10806" actId="478"/>
          <ac:spMkLst>
            <pc:docMk/>
            <pc:sldMk cId="1716260683" sldId="285"/>
            <ac:spMk id="17" creationId="{98E1D8DB-D6C2-42B3-9FA0-777F4E685518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18" creationId="{5E6738EB-6FF0-4AF9-8462-57F4494B88B2}"/>
          </ac:spMkLst>
        </pc:spChg>
        <pc:spChg chg="add del mod">
          <ac:chgData name="Yuanxi Fu" userId="33d370e00c81564f" providerId="LiveId" clId="{ABA2EB22-3D60-4490-B551-3506A7199D59}" dt="2022-03-15T20:28:00.425" v="10807" actId="478"/>
          <ac:spMkLst>
            <pc:docMk/>
            <pc:sldMk cId="1716260683" sldId="285"/>
            <ac:spMk id="19" creationId="{E0EC5EB4-3C04-4A96-9F53-E24B991188FA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20" creationId="{DB791336-FCAA-4174-9303-B3F374861110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22" creationId="{CA212158-300D-44D0-9CCE-472C3F669EE1}"/>
          </ac:spMkLst>
        </pc:spChg>
        <pc:spChg chg="add del">
          <ac:chgData name="Yuanxi Fu" userId="33d370e00c81564f" providerId="LiveId" clId="{ABA2EB22-3D60-4490-B551-3506A7199D59}" dt="2022-03-15T20:23:11.952" v="10487" actId="26606"/>
          <ac:spMkLst>
            <pc:docMk/>
            <pc:sldMk cId="1716260683" sldId="285"/>
            <ac:spMk id="24" creationId="{988521F4-D44A-42C5-9BDB-5CA25554098B}"/>
          </ac:spMkLst>
        </pc:spChg>
      </pc:sldChg>
      <pc:sldChg chg="addSp delSp modSp new del mod setBg">
        <pc:chgData name="Yuanxi Fu" userId="33d370e00c81564f" providerId="LiveId" clId="{ABA2EB22-3D60-4490-B551-3506A7199D59}" dt="2022-03-15T20:44:49.674" v="11606" actId="47"/>
        <pc:sldMkLst>
          <pc:docMk/>
          <pc:sldMk cId="3191519211" sldId="286"/>
        </pc:sldMkLst>
        <pc:spChg chg="mod">
          <ac:chgData name="Yuanxi Fu" userId="33d370e00c81564f" providerId="LiveId" clId="{ABA2EB22-3D60-4490-B551-3506A7199D59}" dt="2022-03-15T20:29:05.362" v="10970" actId="20577"/>
          <ac:spMkLst>
            <pc:docMk/>
            <pc:sldMk cId="3191519211" sldId="286"/>
            <ac:spMk id="2" creationId="{645ADC89-5D3B-4F47-A640-EA31E48281EE}"/>
          </ac:spMkLst>
        </pc:spChg>
        <pc:spChg chg="del mod">
          <ac:chgData name="Yuanxi Fu" userId="33d370e00c81564f" providerId="LiveId" clId="{ABA2EB22-3D60-4490-B551-3506A7199D59}" dt="2022-03-15T20:41:18.615" v="11246" actId="478"/>
          <ac:spMkLst>
            <pc:docMk/>
            <pc:sldMk cId="3191519211" sldId="286"/>
            <ac:spMk id="3" creationId="{40235434-3E2E-4158-87C5-1F7156832FE5}"/>
          </ac:spMkLst>
        </pc:spChg>
        <pc:spChg chg="add del mod">
          <ac:chgData name="Yuanxi Fu" userId="33d370e00c81564f" providerId="LiveId" clId="{ABA2EB22-3D60-4490-B551-3506A7199D59}" dt="2022-03-15T20:41:22.385" v="11247" actId="478"/>
          <ac:spMkLst>
            <pc:docMk/>
            <pc:sldMk cId="3191519211" sldId="286"/>
            <ac:spMk id="5" creationId="{DD3A37CC-B9BC-4B0F-92CF-7CC4862BBCF7}"/>
          </ac:spMkLst>
        </pc:spChg>
        <pc:spChg chg="add">
          <ac:chgData name="Yuanxi Fu" userId="33d370e00c81564f" providerId="LiveId" clId="{ABA2EB22-3D60-4490-B551-3506A7199D59}" dt="2022-03-15T20:28:53.848" v="10913" actId="26606"/>
          <ac:spMkLst>
            <pc:docMk/>
            <pc:sldMk cId="3191519211" sldId="286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20:28:53.848" v="10913" actId="26606"/>
          <ac:spMkLst>
            <pc:docMk/>
            <pc:sldMk cId="3191519211" sldId="286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20:28:53.848" v="10913" actId="26606"/>
          <ac:spMkLst>
            <pc:docMk/>
            <pc:sldMk cId="3191519211" sldId="286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20:28:53.848" v="10913" actId="26606"/>
          <ac:spMkLst>
            <pc:docMk/>
            <pc:sldMk cId="3191519211" sldId="286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20:28:53.848" v="10913" actId="26606"/>
          <ac:spMkLst>
            <pc:docMk/>
            <pc:sldMk cId="3191519211" sldId="286"/>
            <ac:spMk id="16" creationId="{9D9D367D-6DD2-4A7C-8918-0DCAC297559A}"/>
          </ac:spMkLst>
        </pc:spChg>
        <pc:picChg chg="add mod">
          <ac:chgData name="Yuanxi Fu" userId="33d370e00c81564f" providerId="LiveId" clId="{ABA2EB22-3D60-4490-B551-3506A7199D59}" dt="2022-03-15T20:41:50.242" v="11252" actId="14100"/>
          <ac:picMkLst>
            <pc:docMk/>
            <pc:sldMk cId="3191519211" sldId="286"/>
            <ac:picMk id="7" creationId="{8E648B9F-2525-4587-8291-C0A9D0C4E6AC}"/>
          </ac:picMkLst>
        </pc:picChg>
      </pc:sldChg>
      <pc:sldChg chg="modSp new mod">
        <pc:chgData name="Yuanxi Fu" userId="33d370e00c81564f" providerId="LiveId" clId="{ABA2EB22-3D60-4490-B551-3506A7199D59}" dt="2022-03-15T20:34:07.505" v="11119" actId="20577"/>
        <pc:sldMkLst>
          <pc:docMk/>
          <pc:sldMk cId="3728516572" sldId="287"/>
        </pc:sldMkLst>
        <pc:spChg chg="mod">
          <ac:chgData name="Yuanxi Fu" userId="33d370e00c81564f" providerId="LiveId" clId="{ABA2EB22-3D60-4490-B551-3506A7199D59}" dt="2022-03-15T20:34:07.505" v="11119" actId="20577"/>
          <ac:spMkLst>
            <pc:docMk/>
            <pc:sldMk cId="3728516572" sldId="287"/>
            <ac:spMk id="2" creationId="{FFC36096-4E31-4C15-A43D-5D94E232C7A1}"/>
          </ac:spMkLst>
        </pc:spChg>
      </pc:sldChg>
      <pc:sldChg chg="new del">
        <pc:chgData name="Yuanxi Fu" userId="33d370e00c81564f" providerId="LiveId" clId="{ABA2EB22-3D60-4490-B551-3506A7199D59}" dt="2022-03-15T20:45:40.522" v="11809" actId="47"/>
        <pc:sldMkLst>
          <pc:docMk/>
          <pc:sldMk cId="1587000417" sldId="288"/>
        </pc:sldMkLst>
      </pc:sldChg>
      <pc:sldChg chg="new del">
        <pc:chgData name="Yuanxi Fu" userId="33d370e00c81564f" providerId="LiveId" clId="{ABA2EB22-3D60-4490-B551-3506A7199D59}" dt="2022-03-15T20:44:24.155" v="11503" actId="47"/>
        <pc:sldMkLst>
          <pc:docMk/>
          <pc:sldMk cId="1170777265" sldId="289"/>
        </pc:sldMkLst>
      </pc:sldChg>
      <pc:sldChg chg="addSp delSp modSp new del mod">
        <pc:chgData name="Yuanxi Fu" userId="33d370e00c81564f" providerId="LiveId" clId="{ABA2EB22-3D60-4490-B551-3506A7199D59}" dt="2022-03-18T20:34:33.418" v="13098" actId="47"/>
        <pc:sldMkLst>
          <pc:docMk/>
          <pc:sldMk cId="3724199856" sldId="290"/>
        </pc:sldMkLst>
        <pc:spChg chg="mod">
          <ac:chgData name="Yuanxi Fu" userId="33d370e00c81564f" providerId="LiveId" clId="{ABA2EB22-3D60-4490-B551-3506A7199D59}" dt="2022-03-15T20:49:45.574" v="12121" actId="255"/>
          <ac:spMkLst>
            <pc:docMk/>
            <pc:sldMk cId="3724199856" sldId="290"/>
            <ac:spMk id="2" creationId="{59A30F06-AB91-43B9-8F3D-748598AC7613}"/>
          </ac:spMkLst>
        </pc:spChg>
        <pc:spChg chg="mod">
          <ac:chgData name="Yuanxi Fu" userId="33d370e00c81564f" providerId="LiveId" clId="{ABA2EB22-3D60-4490-B551-3506A7199D59}" dt="2022-03-15T20:49:02.405" v="12118" actId="20577"/>
          <ac:spMkLst>
            <pc:docMk/>
            <pc:sldMk cId="3724199856" sldId="290"/>
            <ac:spMk id="4" creationId="{B33AE688-72EF-42CD-B60F-74914E105065}"/>
          </ac:spMkLst>
        </pc:spChg>
        <pc:spChg chg="add del mod">
          <ac:chgData name="Yuanxi Fu" userId="33d370e00c81564f" providerId="LiveId" clId="{ABA2EB22-3D60-4490-B551-3506A7199D59}" dt="2022-03-15T20:48:32.929" v="12100" actId="478"/>
          <ac:spMkLst>
            <pc:docMk/>
            <pc:sldMk cId="3724199856" sldId="290"/>
            <ac:spMk id="6" creationId="{1052593B-DB03-47FC-8CA7-A252A6FC8919}"/>
          </ac:spMkLst>
        </pc:spChg>
        <pc:picChg chg="add mod">
          <ac:chgData name="Yuanxi Fu" userId="33d370e00c81564f" providerId="LiveId" clId="{ABA2EB22-3D60-4490-B551-3506A7199D59}" dt="2022-03-15T20:48:05.115" v="12060" actId="1076"/>
          <ac:picMkLst>
            <pc:docMk/>
            <pc:sldMk cId="3724199856" sldId="290"/>
            <ac:picMk id="5" creationId="{CD6AB026-3921-4F20-B29C-B17150B03A54}"/>
          </ac:picMkLst>
        </pc:picChg>
      </pc:sldChg>
      <pc:sldChg chg="addSp delSp modSp new mod setBg">
        <pc:chgData name="Yuanxi Fu" userId="33d370e00c81564f" providerId="LiveId" clId="{ABA2EB22-3D60-4490-B551-3506A7199D59}" dt="2022-03-18T21:04:12.144" v="13967" actId="478"/>
        <pc:sldMkLst>
          <pc:docMk/>
          <pc:sldMk cId="246244339" sldId="291"/>
        </pc:sldMkLst>
        <pc:spChg chg="mod">
          <ac:chgData name="Yuanxi Fu" userId="33d370e00c81564f" providerId="LiveId" clId="{ABA2EB22-3D60-4490-B551-3506A7199D59}" dt="2022-03-18T21:04:09.127" v="13966" actId="20577"/>
          <ac:spMkLst>
            <pc:docMk/>
            <pc:sldMk cId="246244339" sldId="291"/>
            <ac:spMk id="2" creationId="{447E487D-1A35-4D01-B8EA-B03615D3798C}"/>
          </ac:spMkLst>
        </pc:spChg>
        <pc:spChg chg="del mod">
          <ac:chgData name="Yuanxi Fu" userId="33d370e00c81564f" providerId="LiveId" clId="{ABA2EB22-3D60-4490-B551-3506A7199D59}" dt="2022-03-18T21:04:12.144" v="13967" actId="478"/>
          <ac:spMkLst>
            <pc:docMk/>
            <pc:sldMk cId="246244339" sldId="291"/>
            <ac:spMk id="3" creationId="{18ADB9C1-ECF1-430B-9C79-09E9DFAC9ED3}"/>
          </ac:spMkLst>
        </pc:spChg>
        <pc:spChg chg="add">
          <ac:chgData name="Yuanxi Fu" userId="33d370e00c81564f" providerId="LiveId" clId="{ABA2EB22-3D60-4490-B551-3506A7199D59}" dt="2022-03-15T20:54:50.950" v="12698" actId="26606"/>
          <ac:spMkLst>
            <pc:docMk/>
            <pc:sldMk cId="246244339" sldId="291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20:54:50.950" v="12698" actId="26606"/>
          <ac:spMkLst>
            <pc:docMk/>
            <pc:sldMk cId="246244339" sldId="291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20:54:50.950" v="12698" actId="26606"/>
          <ac:spMkLst>
            <pc:docMk/>
            <pc:sldMk cId="246244339" sldId="291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20:54:50.950" v="12698" actId="26606"/>
          <ac:spMkLst>
            <pc:docMk/>
            <pc:sldMk cId="246244339" sldId="291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20:54:50.950" v="12698" actId="26606"/>
          <ac:spMkLst>
            <pc:docMk/>
            <pc:sldMk cId="246244339" sldId="291"/>
            <ac:spMk id="16" creationId="{9D9D367D-6DD2-4A7C-8918-0DCAC297559A}"/>
          </ac:spMkLst>
        </pc:spChg>
      </pc:sldChg>
      <pc:sldChg chg="modSp new del mod ord">
        <pc:chgData name="Yuanxi Fu" userId="33d370e00c81564f" providerId="LiveId" clId="{ABA2EB22-3D60-4490-B551-3506A7199D59}" dt="2022-03-18T20:40:05.761" v="13388" actId="47"/>
        <pc:sldMkLst>
          <pc:docMk/>
          <pc:sldMk cId="3226847032" sldId="292"/>
        </pc:sldMkLst>
        <pc:spChg chg="mod">
          <ac:chgData name="Yuanxi Fu" userId="33d370e00c81564f" providerId="LiveId" clId="{ABA2EB22-3D60-4490-B551-3506A7199D59}" dt="2022-03-16T21:17:48.462" v="12971" actId="255"/>
          <ac:spMkLst>
            <pc:docMk/>
            <pc:sldMk cId="3226847032" sldId="292"/>
            <ac:spMk id="2" creationId="{67F2C9EB-F917-487A-8E3B-55CCBDF3FF97}"/>
          </ac:spMkLst>
        </pc:spChg>
        <pc:spChg chg="mod">
          <ac:chgData name="Yuanxi Fu" userId="33d370e00c81564f" providerId="LiveId" clId="{ABA2EB22-3D60-4490-B551-3506A7199D59}" dt="2022-03-18T20:39:03.759" v="13387" actId="20577"/>
          <ac:spMkLst>
            <pc:docMk/>
            <pc:sldMk cId="3226847032" sldId="292"/>
            <ac:spMk id="3" creationId="{D1CC806D-C531-4AB0-817A-DF82E3517BC0}"/>
          </ac:spMkLst>
        </pc:spChg>
      </pc:sldChg>
      <pc:sldChg chg="new del">
        <pc:chgData name="Yuanxi Fu" userId="33d370e00c81564f" providerId="LiveId" clId="{ABA2EB22-3D60-4490-B551-3506A7199D59}" dt="2022-03-15T20:59:56.284" v="12750" actId="47"/>
        <pc:sldMkLst>
          <pc:docMk/>
          <pc:sldMk cId="3703512446" sldId="292"/>
        </pc:sldMkLst>
      </pc:sldChg>
      <pc:sldChg chg="addSp modSp new mod setBg">
        <pc:chgData name="Yuanxi Fu" userId="33d370e00c81564f" providerId="LiveId" clId="{ABA2EB22-3D60-4490-B551-3506A7199D59}" dt="2022-03-18T21:04:31.522" v="14000" actId="20577"/>
        <pc:sldMkLst>
          <pc:docMk/>
          <pc:sldMk cId="3601946482" sldId="293"/>
        </pc:sldMkLst>
        <pc:spChg chg="mod">
          <ac:chgData name="Yuanxi Fu" userId="33d370e00c81564f" providerId="LiveId" clId="{ABA2EB22-3D60-4490-B551-3506A7199D59}" dt="2022-03-18T20:36:27.283" v="13134" actId="20577"/>
          <ac:spMkLst>
            <pc:docMk/>
            <pc:sldMk cId="3601946482" sldId="293"/>
            <ac:spMk id="2" creationId="{784F1683-A5D9-498E-9A60-80EB96709D0A}"/>
          </ac:spMkLst>
        </pc:spChg>
        <pc:spChg chg="mod">
          <ac:chgData name="Yuanxi Fu" userId="33d370e00c81564f" providerId="LiveId" clId="{ABA2EB22-3D60-4490-B551-3506A7199D59}" dt="2022-03-18T21:04:31.522" v="14000" actId="20577"/>
          <ac:spMkLst>
            <pc:docMk/>
            <pc:sldMk cId="3601946482" sldId="293"/>
            <ac:spMk id="3" creationId="{5F2742B3-A28E-4DCE-B7D2-336B790565C3}"/>
          </ac:spMkLst>
        </pc:spChg>
        <pc:spChg chg="add">
          <ac:chgData name="Yuanxi Fu" userId="33d370e00c81564f" providerId="LiveId" clId="{ABA2EB22-3D60-4490-B551-3506A7199D59}" dt="2022-03-15T21:06:25.611" v="12873" actId="26606"/>
          <ac:spMkLst>
            <pc:docMk/>
            <pc:sldMk cId="3601946482" sldId="293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5T21:06:25.611" v="12873" actId="26606"/>
          <ac:spMkLst>
            <pc:docMk/>
            <pc:sldMk cId="3601946482" sldId="293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5T21:06:25.611" v="12873" actId="26606"/>
          <ac:spMkLst>
            <pc:docMk/>
            <pc:sldMk cId="3601946482" sldId="293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5T21:06:25.611" v="12873" actId="26606"/>
          <ac:spMkLst>
            <pc:docMk/>
            <pc:sldMk cId="3601946482" sldId="293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5T21:06:25.611" v="12873" actId="26606"/>
          <ac:spMkLst>
            <pc:docMk/>
            <pc:sldMk cId="3601946482" sldId="293"/>
            <ac:spMk id="16" creationId="{9D9D367D-6DD2-4A7C-8918-0DCAC297559A}"/>
          </ac:spMkLst>
        </pc:spChg>
      </pc:sldChg>
      <pc:sldChg chg="addSp modSp new mod setBg">
        <pc:chgData name="Yuanxi Fu" userId="33d370e00c81564f" providerId="LiveId" clId="{ABA2EB22-3D60-4490-B551-3506A7199D59}" dt="2022-03-18T20:48:13.944" v="13568" actId="12"/>
        <pc:sldMkLst>
          <pc:docMk/>
          <pc:sldMk cId="1788531219" sldId="294"/>
        </pc:sldMkLst>
        <pc:spChg chg="mod">
          <ac:chgData name="Yuanxi Fu" userId="33d370e00c81564f" providerId="LiveId" clId="{ABA2EB22-3D60-4490-B551-3506A7199D59}" dt="2022-03-18T20:33:38.883" v="13002" actId="20577"/>
          <ac:spMkLst>
            <pc:docMk/>
            <pc:sldMk cId="1788531219" sldId="294"/>
            <ac:spMk id="2" creationId="{2BD99725-C683-4174-A2BD-5445DC89FF84}"/>
          </ac:spMkLst>
        </pc:spChg>
        <pc:spChg chg="mod">
          <ac:chgData name="Yuanxi Fu" userId="33d370e00c81564f" providerId="LiveId" clId="{ABA2EB22-3D60-4490-B551-3506A7199D59}" dt="2022-03-18T20:48:13.944" v="13568" actId="12"/>
          <ac:spMkLst>
            <pc:docMk/>
            <pc:sldMk cId="1788531219" sldId="294"/>
            <ac:spMk id="3" creationId="{026E5FBF-DC41-41EA-98F7-69965B11359A}"/>
          </ac:spMkLst>
        </pc:spChg>
        <pc:spChg chg="add">
          <ac:chgData name="Yuanxi Fu" userId="33d370e00c81564f" providerId="LiveId" clId="{ABA2EB22-3D60-4490-B551-3506A7199D59}" dt="2022-03-18T20:33:16.499" v="12974" actId="26606"/>
          <ac:spMkLst>
            <pc:docMk/>
            <pc:sldMk cId="1788531219" sldId="294"/>
            <ac:spMk id="8" creationId="{72526924-84D3-45FB-A5FE-62D8FCBF53B6}"/>
          </ac:spMkLst>
        </pc:spChg>
        <pc:spChg chg="add">
          <ac:chgData name="Yuanxi Fu" userId="33d370e00c81564f" providerId="LiveId" clId="{ABA2EB22-3D60-4490-B551-3506A7199D59}" dt="2022-03-18T20:33:16.499" v="12974" actId="26606"/>
          <ac:spMkLst>
            <pc:docMk/>
            <pc:sldMk cId="1788531219" sldId="294"/>
            <ac:spMk id="10" creationId="{5C2A6256-1DD0-4E4B-A8B3-9A711B4DBE0C}"/>
          </ac:spMkLst>
        </pc:spChg>
        <pc:spChg chg="add">
          <ac:chgData name="Yuanxi Fu" userId="33d370e00c81564f" providerId="LiveId" clId="{ABA2EB22-3D60-4490-B551-3506A7199D59}" dt="2022-03-18T20:33:16.499" v="12974" actId="26606"/>
          <ac:spMkLst>
            <pc:docMk/>
            <pc:sldMk cId="1788531219" sldId="294"/>
            <ac:spMk id="12" creationId="{41760540-185E-4652-BFD2-9B362EF3BC99}"/>
          </ac:spMkLst>
        </pc:spChg>
        <pc:spChg chg="add">
          <ac:chgData name="Yuanxi Fu" userId="33d370e00c81564f" providerId="LiveId" clId="{ABA2EB22-3D60-4490-B551-3506A7199D59}" dt="2022-03-18T20:33:16.499" v="12974" actId="26606"/>
          <ac:spMkLst>
            <pc:docMk/>
            <pc:sldMk cId="1788531219" sldId="294"/>
            <ac:spMk id="14" creationId="{729789F4-85C1-41A0-83EB-992E22210CB9}"/>
          </ac:spMkLst>
        </pc:spChg>
        <pc:spChg chg="add">
          <ac:chgData name="Yuanxi Fu" userId="33d370e00c81564f" providerId="LiveId" clId="{ABA2EB22-3D60-4490-B551-3506A7199D59}" dt="2022-03-18T20:33:16.499" v="12974" actId="26606"/>
          <ac:spMkLst>
            <pc:docMk/>
            <pc:sldMk cId="1788531219" sldId="294"/>
            <ac:spMk id="16" creationId="{9D9D367D-6DD2-4A7C-8918-0DCAC297559A}"/>
          </ac:spMkLst>
        </pc:spChg>
      </pc:sldChg>
      <pc:sldChg chg="addSp delSp modSp new mod setBg modAnim">
        <pc:chgData name="Yuanxi Fu" userId="33d370e00c81564f" providerId="LiveId" clId="{ABA2EB22-3D60-4490-B551-3506A7199D59}" dt="2022-03-18T22:15:11.511" v="14005"/>
        <pc:sldMkLst>
          <pc:docMk/>
          <pc:sldMk cId="3843267153" sldId="295"/>
        </pc:sldMkLst>
        <pc:spChg chg="mod">
          <ac:chgData name="Yuanxi Fu" userId="33d370e00c81564f" providerId="LiveId" clId="{ABA2EB22-3D60-4490-B551-3506A7199D59}" dt="2022-03-18T20:55:33.834" v="13893" actId="20577"/>
          <ac:spMkLst>
            <pc:docMk/>
            <pc:sldMk cId="3843267153" sldId="295"/>
            <ac:spMk id="2" creationId="{560BDD75-F0AF-4C01-A4B5-CF53B92E68AB}"/>
          </ac:spMkLst>
        </pc:spChg>
        <pc:spChg chg="del mod">
          <ac:chgData name="Yuanxi Fu" userId="33d370e00c81564f" providerId="LiveId" clId="{ABA2EB22-3D60-4490-B551-3506A7199D59}" dt="2022-03-18T20:46:16.825" v="13401" actId="478"/>
          <ac:spMkLst>
            <pc:docMk/>
            <pc:sldMk cId="3843267153" sldId="295"/>
            <ac:spMk id="3" creationId="{C28BC28F-3395-4D8B-BD04-5A4ECDABD93D}"/>
          </ac:spMkLst>
        </pc:spChg>
        <pc:spChg chg="add del">
          <ac:chgData name="Yuanxi Fu" userId="33d370e00c81564f" providerId="LiveId" clId="{ABA2EB22-3D60-4490-B551-3506A7199D59}" dt="2022-03-18T20:46:32.609" v="13403" actId="478"/>
          <ac:spMkLst>
            <pc:docMk/>
            <pc:sldMk cId="3843267153" sldId="295"/>
            <ac:spMk id="4" creationId="{6110B66C-608D-4EAF-AAF9-3E6F9708E2EA}"/>
          </ac:spMkLst>
        </pc:spChg>
        <pc:spChg chg="add del">
          <ac:chgData name="Yuanxi Fu" userId="33d370e00c81564f" providerId="LiveId" clId="{ABA2EB22-3D60-4490-B551-3506A7199D59}" dt="2022-03-18T20:49:49.548" v="13572" actId="478"/>
          <ac:spMkLst>
            <pc:docMk/>
            <pc:sldMk cId="3843267153" sldId="295"/>
            <ac:spMk id="6" creationId="{E0296E90-6F8D-4C53-AA52-B391105D4DE2}"/>
          </ac:spMkLst>
        </pc:spChg>
        <pc:spChg chg="add mod">
          <ac:chgData name="Yuanxi Fu" userId="33d370e00c81564f" providerId="LiveId" clId="{ABA2EB22-3D60-4490-B551-3506A7199D59}" dt="2022-03-18T20:56:06.933" v="13915" actId="1076"/>
          <ac:spMkLst>
            <pc:docMk/>
            <pc:sldMk cId="3843267153" sldId="295"/>
            <ac:spMk id="7" creationId="{B7597A64-3052-48F3-A8DC-51C2B3127C6A}"/>
          </ac:spMkLst>
        </pc:spChg>
        <pc:spChg chg="add">
          <ac:chgData name="Yuanxi Fu" userId="33d370e00c81564f" providerId="LiveId" clId="{ABA2EB22-3D60-4490-B551-3506A7199D59}" dt="2022-03-18T20:46:08.481" v="13396" actId="26606"/>
          <ac:spMkLst>
            <pc:docMk/>
            <pc:sldMk cId="3843267153" sldId="295"/>
            <ac:spMk id="8" creationId="{72526924-84D3-45FB-A5FE-62D8FCBF53B6}"/>
          </ac:spMkLst>
        </pc:spChg>
        <pc:spChg chg="add del mod">
          <ac:chgData name="Yuanxi Fu" userId="33d370e00c81564f" providerId="LiveId" clId="{ABA2EB22-3D60-4490-B551-3506A7199D59}" dt="2022-03-18T20:53:23.172" v="13804" actId="478"/>
          <ac:spMkLst>
            <pc:docMk/>
            <pc:sldMk cId="3843267153" sldId="295"/>
            <ac:spMk id="9" creationId="{37447001-272D-43EF-9769-A931D96D1BE2}"/>
          </ac:spMkLst>
        </pc:spChg>
        <pc:spChg chg="add">
          <ac:chgData name="Yuanxi Fu" userId="33d370e00c81564f" providerId="LiveId" clId="{ABA2EB22-3D60-4490-B551-3506A7199D59}" dt="2022-03-18T20:46:08.481" v="13396" actId="26606"/>
          <ac:spMkLst>
            <pc:docMk/>
            <pc:sldMk cId="3843267153" sldId="295"/>
            <ac:spMk id="10" creationId="{5C2A6256-1DD0-4E4B-A8B3-9A711B4DBE0C}"/>
          </ac:spMkLst>
        </pc:spChg>
        <pc:spChg chg="add mod">
          <ac:chgData name="Yuanxi Fu" userId="33d370e00c81564f" providerId="LiveId" clId="{ABA2EB22-3D60-4490-B551-3506A7199D59}" dt="2022-03-18T20:55:03.072" v="13816" actId="1076"/>
          <ac:spMkLst>
            <pc:docMk/>
            <pc:sldMk cId="3843267153" sldId="295"/>
            <ac:spMk id="11" creationId="{30555E99-2188-46B2-8E73-C96198A531E6}"/>
          </ac:spMkLst>
        </pc:spChg>
        <pc:spChg chg="add">
          <ac:chgData name="Yuanxi Fu" userId="33d370e00c81564f" providerId="LiveId" clId="{ABA2EB22-3D60-4490-B551-3506A7199D59}" dt="2022-03-18T20:46:08.481" v="13396" actId="26606"/>
          <ac:spMkLst>
            <pc:docMk/>
            <pc:sldMk cId="3843267153" sldId="295"/>
            <ac:spMk id="12" creationId="{41760540-185E-4652-BFD2-9B362EF3BC99}"/>
          </ac:spMkLst>
        </pc:spChg>
        <pc:spChg chg="add del mod">
          <ac:chgData name="Yuanxi Fu" userId="33d370e00c81564f" providerId="LiveId" clId="{ABA2EB22-3D60-4490-B551-3506A7199D59}" dt="2022-03-18T20:51:59.084" v="13771" actId="478"/>
          <ac:spMkLst>
            <pc:docMk/>
            <pc:sldMk cId="3843267153" sldId="295"/>
            <ac:spMk id="13" creationId="{F2896DF4-998F-4BD0-BDDB-0853E266F18A}"/>
          </ac:spMkLst>
        </pc:spChg>
        <pc:spChg chg="add">
          <ac:chgData name="Yuanxi Fu" userId="33d370e00c81564f" providerId="LiveId" clId="{ABA2EB22-3D60-4490-B551-3506A7199D59}" dt="2022-03-18T20:46:08.481" v="13396" actId="26606"/>
          <ac:spMkLst>
            <pc:docMk/>
            <pc:sldMk cId="3843267153" sldId="295"/>
            <ac:spMk id="14" creationId="{729789F4-85C1-41A0-83EB-992E22210CB9}"/>
          </ac:spMkLst>
        </pc:spChg>
        <pc:spChg chg="add mod">
          <ac:chgData name="Yuanxi Fu" userId="33d370e00c81564f" providerId="LiveId" clId="{ABA2EB22-3D60-4490-B551-3506A7199D59}" dt="2022-03-18T20:55:08.403" v="13817" actId="1076"/>
          <ac:spMkLst>
            <pc:docMk/>
            <pc:sldMk cId="3843267153" sldId="295"/>
            <ac:spMk id="15" creationId="{2BD35698-7304-47A3-A2F2-10BD13259533}"/>
          </ac:spMkLst>
        </pc:spChg>
        <pc:spChg chg="add">
          <ac:chgData name="Yuanxi Fu" userId="33d370e00c81564f" providerId="LiveId" clId="{ABA2EB22-3D60-4490-B551-3506A7199D59}" dt="2022-03-18T20:46:08.481" v="13396" actId="26606"/>
          <ac:spMkLst>
            <pc:docMk/>
            <pc:sldMk cId="3843267153" sldId="295"/>
            <ac:spMk id="16" creationId="{9D9D367D-6DD2-4A7C-8918-0DCAC297559A}"/>
          </ac:spMkLst>
        </pc:spChg>
        <pc:spChg chg="add del mod">
          <ac:chgData name="Yuanxi Fu" userId="33d370e00c81564f" providerId="LiveId" clId="{ABA2EB22-3D60-4490-B551-3506A7199D59}" dt="2022-03-18T21:03:06.204" v="13916" actId="478"/>
          <ac:spMkLst>
            <pc:docMk/>
            <pc:sldMk cId="3843267153" sldId="295"/>
            <ac:spMk id="18" creationId="{63F96CCE-23E3-462C-A2F1-4D5355D420D8}"/>
          </ac:spMkLst>
        </pc:spChg>
        <pc:spChg chg="add mod">
          <ac:chgData name="Yuanxi Fu" userId="33d370e00c81564f" providerId="LiveId" clId="{ABA2EB22-3D60-4490-B551-3506A7199D59}" dt="2022-03-18T22:14:59.473" v="14004" actId="1582"/>
          <ac:spMkLst>
            <pc:docMk/>
            <pc:sldMk cId="3843267153" sldId="295"/>
            <ac:spMk id="19" creationId="{41381A27-6E14-4E3A-A5FC-D7E50D0B841C}"/>
          </ac:spMkLst>
        </pc:spChg>
        <pc:graphicFrameChg chg="add del modGraphic">
          <ac:chgData name="Yuanxi Fu" userId="33d370e00c81564f" providerId="LiveId" clId="{ABA2EB22-3D60-4490-B551-3506A7199D59}" dt="2022-03-18T20:49:34.566" v="13570" actId="478"/>
          <ac:graphicFrameMkLst>
            <pc:docMk/>
            <pc:sldMk cId="3843267153" sldId="295"/>
            <ac:graphicFrameMk id="5" creationId="{7505D8E4-1947-4175-8F68-CC469DAB70F4}"/>
          </ac:graphicFrameMkLst>
        </pc:graphicFrameChg>
        <pc:picChg chg="add mod">
          <ac:chgData name="Yuanxi Fu" userId="33d370e00c81564f" providerId="LiveId" clId="{ABA2EB22-3D60-4490-B551-3506A7199D59}" dt="2022-03-18T20:54:03.660" v="13809" actId="1076"/>
          <ac:picMkLst>
            <pc:docMk/>
            <pc:sldMk cId="3843267153" sldId="295"/>
            <ac:picMk id="17" creationId="{46B624BA-5B6E-40B1-BBEA-6B0A1E0B6E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70330-5CBA-44FE-BDAE-707E778BFAC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F56F2-248B-4F30-BB00-F01F20DB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F56F2-248B-4F30-BB00-F01F20DBCB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5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1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298.5594.8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43F4-B1E9-4DC8-B4BA-CEAA8FD41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8" r="21645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9D8E6-71F2-F241-B8B5-0206924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200" dirty="0"/>
              <a:t>Using motif analysis to distinguish biased citation networks from unbiased 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07703-AF08-904E-9CDB-4B157F97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 err="1"/>
              <a:t>Yuanxi</a:t>
            </a:r>
            <a:r>
              <a:rPr lang="en-US" sz="2000" dirty="0"/>
              <a:t> Fu</a:t>
            </a:r>
          </a:p>
          <a:p>
            <a:pPr>
              <a:lnSpc>
                <a:spcPct val="140000"/>
              </a:lnSpc>
            </a:pPr>
            <a:r>
              <a:rPr lang="en-US" sz="2000" dirty="0"/>
              <a:t>2022.04.21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3BD90-D635-448B-9F6E-AC9CF2C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Rub – network null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F91A-94FB-41C9-A9A7-9056D490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56541"/>
            <a:ext cx="9935571" cy="3989275"/>
          </a:xfrm>
        </p:spPr>
        <p:txBody>
          <a:bodyPr anchor="t"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You cannot randomize the edges in a network for 1000 times and call it a statistically valid ensemble, because there is no guarantee that your algorithm will sample all configurations with the correct probability.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in reality, that is what researchers do (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Shizuka </a:t>
            </a:r>
            <a: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&amp; McDonald, 2015).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Reason: there is not enough mathematicians/statisticians to develop statistically valid network null models for different research purposes (i.e., imposing their characteristic constraints). And plus, developing network null models is hard if not impossible.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problem of network null model plagues motif analysis too, but this is the best people can do now (</a:t>
            </a:r>
            <a:r>
              <a:rPr lang="en-US" dirty="0" err="1"/>
              <a:t>Artzy-Randrup</a:t>
            </a:r>
            <a:r>
              <a:rPr lang="en-US" dirty="0"/>
              <a:t> et al., 2004).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2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67ECC-3894-4AC1-862A-B4D68B13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Motifs studied – only triads for the moment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2383B-4D23-4DBE-B3AD-3E2DCAE90AFC}"/>
              </a:ext>
            </a:extLst>
          </p:cNvPr>
          <p:cNvSpPr/>
          <p:nvPr/>
        </p:nvSpPr>
        <p:spPr>
          <a:xfrm>
            <a:off x="1247335" y="2348522"/>
            <a:ext cx="4901887" cy="4403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AA2C-F498-4087-A7DC-79D964E273E1}"/>
              </a:ext>
            </a:extLst>
          </p:cNvPr>
          <p:cNvGrpSpPr/>
          <p:nvPr/>
        </p:nvGrpSpPr>
        <p:grpSpPr>
          <a:xfrm>
            <a:off x="1460339" y="2348522"/>
            <a:ext cx="1828800" cy="2311460"/>
            <a:chOff x="1891748" y="3140998"/>
            <a:chExt cx="1828800" cy="2311460"/>
          </a:xfrm>
        </p:grpSpPr>
        <p:pic>
          <p:nvPicPr>
            <p:cNvPr id="9" name="Picture 8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BA0E560B-38C8-4C1A-9311-E3812727B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748" y="3140998"/>
              <a:ext cx="1828800" cy="1828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90A76E-4E8F-4063-B204-DD50B6B19859}"/>
                </a:ext>
              </a:extLst>
            </p:cNvPr>
            <p:cNvSpPr txBox="1"/>
            <p:nvPr/>
          </p:nvSpPr>
          <p:spPr>
            <a:xfrm>
              <a:off x="2302412" y="5083126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1,2[II.C.1]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C7F91-B745-4F43-B617-7C17D447DC9D}"/>
              </a:ext>
            </a:extLst>
          </p:cNvPr>
          <p:cNvGrpSpPr/>
          <p:nvPr/>
        </p:nvGrpSpPr>
        <p:grpSpPr>
          <a:xfrm>
            <a:off x="3738131" y="2390727"/>
            <a:ext cx="1828800" cy="2259705"/>
            <a:chOff x="3929576" y="3025726"/>
            <a:chExt cx="1828800" cy="2259705"/>
          </a:xfrm>
        </p:grpSpPr>
        <p:pic>
          <p:nvPicPr>
            <p:cNvPr id="13" name="Picture 1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D5545BEA-E467-41E6-9DD1-01E56D33E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576" y="3025726"/>
              <a:ext cx="1828800" cy="1828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5668F-1DE7-43FA-AEEE-1393BF125B24}"/>
                </a:ext>
              </a:extLst>
            </p:cNvPr>
            <p:cNvSpPr txBox="1"/>
            <p:nvPr/>
          </p:nvSpPr>
          <p:spPr>
            <a:xfrm>
              <a:off x="4246098" y="4916099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1,2[II.C.2]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8EE1B5-E01A-40A6-8076-ED0DCBF01FB7}"/>
              </a:ext>
            </a:extLst>
          </p:cNvPr>
          <p:cNvGrpSpPr/>
          <p:nvPr/>
        </p:nvGrpSpPr>
        <p:grpSpPr>
          <a:xfrm>
            <a:off x="2078144" y="4783072"/>
            <a:ext cx="2962376" cy="1828800"/>
            <a:chOff x="2078144" y="4783072"/>
            <a:chExt cx="2962376" cy="1828800"/>
          </a:xfrm>
        </p:grpSpPr>
        <p:pic>
          <p:nvPicPr>
            <p:cNvPr id="17" name="Picture 16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CA6C5AA9-4EA8-4D9C-BEB9-C94AC3A1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144" y="4783072"/>
              <a:ext cx="1828800" cy="18288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019B76-C521-4ABE-BCB3-B4D7E1158424}"/>
                </a:ext>
              </a:extLst>
            </p:cNvPr>
            <p:cNvSpPr txBox="1"/>
            <p:nvPr/>
          </p:nvSpPr>
          <p:spPr>
            <a:xfrm>
              <a:off x="3933294" y="5512806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1,2[II.C.5]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6CC0F-7EB7-49FE-B1FC-A878A2E3255F}"/>
              </a:ext>
            </a:extLst>
          </p:cNvPr>
          <p:cNvSpPr/>
          <p:nvPr/>
        </p:nvSpPr>
        <p:spPr>
          <a:xfrm>
            <a:off x="6595681" y="2362664"/>
            <a:ext cx="4901887" cy="4403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7CE147-89F4-493B-9A35-5EEA7E713445}"/>
              </a:ext>
            </a:extLst>
          </p:cNvPr>
          <p:cNvGrpSpPr/>
          <p:nvPr/>
        </p:nvGrpSpPr>
        <p:grpSpPr>
          <a:xfrm>
            <a:off x="7580795" y="4783072"/>
            <a:ext cx="3018808" cy="1828800"/>
            <a:chOff x="7580795" y="4783072"/>
            <a:chExt cx="3018808" cy="18288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1CDCC6-DDD6-455A-881E-EDBCCBF8C28F}"/>
                </a:ext>
              </a:extLst>
            </p:cNvPr>
            <p:cNvSpPr txBox="1"/>
            <p:nvPr/>
          </p:nvSpPr>
          <p:spPr>
            <a:xfrm>
              <a:off x="9492377" y="5555298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2,1[II.C.5]</a:t>
              </a:r>
            </a:p>
          </p:txBody>
        </p:sp>
        <p:pic>
          <p:nvPicPr>
            <p:cNvPr id="29" name="Picture 2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002024B-05DE-4386-951B-48B904283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0795" y="4783072"/>
              <a:ext cx="1828800" cy="18288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F1F26A-6CAD-49CC-8D6E-F09A38C2299D}"/>
              </a:ext>
            </a:extLst>
          </p:cNvPr>
          <p:cNvGrpSpPr/>
          <p:nvPr/>
        </p:nvGrpSpPr>
        <p:grpSpPr>
          <a:xfrm>
            <a:off x="6666395" y="2362664"/>
            <a:ext cx="1828800" cy="2226034"/>
            <a:chOff x="6666395" y="2362664"/>
            <a:chExt cx="1828800" cy="22260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DD9DF3-722B-42D1-8969-3EE31D10A71C}"/>
                </a:ext>
              </a:extLst>
            </p:cNvPr>
            <p:cNvSpPr txBox="1"/>
            <p:nvPr/>
          </p:nvSpPr>
          <p:spPr>
            <a:xfrm>
              <a:off x="7042768" y="4219366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2,1[II.C.1]</a:t>
              </a:r>
            </a:p>
          </p:txBody>
        </p:sp>
        <p:pic>
          <p:nvPicPr>
            <p:cNvPr id="32" name="Picture 31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25ACBDC2-051D-47E5-9D46-3428FDD7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6395" y="2362664"/>
              <a:ext cx="1828800" cy="18288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49F1B7-3111-4F42-A8D2-8D6DC1A66A43}"/>
              </a:ext>
            </a:extLst>
          </p:cNvPr>
          <p:cNvGrpSpPr/>
          <p:nvPr/>
        </p:nvGrpSpPr>
        <p:grpSpPr>
          <a:xfrm>
            <a:off x="9046625" y="2367027"/>
            <a:ext cx="1828800" cy="2212460"/>
            <a:chOff x="9046625" y="2367027"/>
            <a:chExt cx="1828800" cy="22124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BFADC7-5058-4506-935B-EEBB76576B63}"/>
                </a:ext>
              </a:extLst>
            </p:cNvPr>
            <p:cNvSpPr txBox="1"/>
            <p:nvPr/>
          </p:nvSpPr>
          <p:spPr>
            <a:xfrm>
              <a:off x="9586145" y="4210155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2,1[II.C.2]</a:t>
              </a:r>
            </a:p>
          </p:txBody>
        </p:sp>
        <p:pic>
          <p:nvPicPr>
            <p:cNvPr id="35" name="Picture 34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8302C95E-04C7-45D2-A742-FAC1A6F5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6625" y="2367027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01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FEEA180-68C3-40A2-99FD-C02FF0906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8"/>
          <a:stretch/>
        </p:blipFill>
        <p:spPr>
          <a:xfrm>
            <a:off x="6176945" y="705113"/>
            <a:ext cx="4937760" cy="2260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89CBC-0411-4148-8719-EC6C129659E4}"/>
              </a:ext>
            </a:extLst>
          </p:cNvPr>
          <p:cNvSpPr txBox="1"/>
          <p:nvPr/>
        </p:nvSpPr>
        <p:spPr>
          <a:xfrm>
            <a:off x="7619112" y="299498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A5442B6-C8B3-430D-8838-67EE54935A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4"/>
          <a:stretch/>
        </p:blipFill>
        <p:spPr>
          <a:xfrm>
            <a:off x="6359825" y="3863017"/>
            <a:ext cx="4754880" cy="2195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A0AB5-49F5-4B25-B3E0-138A5138EF96}"/>
              </a:ext>
            </a:extLst>
          </p:cNvPr>
          <p:cNvSpPr txBox="1"/>
          <p:nvPr/>
        </p:nvSpPr>
        <p:spPr>
          <a:xfrm>
            <a:off x="7781120" y="6078628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708B42-DF48-4DA9-8EEE-04488BD53AF5}"/>
              </a:ext>
            </a:extLst>
          </p:cNvPr>
          <p:cNvGrpSpPr/>
          <p:nvPr/>
        </p:nvGrpSpPr>
        <p:grpSpPr>
          <a:xfrm>
            <a:off x="822604" y="1825872"/>
            <a:ext cx="2743200" cy="3177182"/>
            <a:chOff x="822604" y="1298134"/>
            <a:chExt cx="2743200" cy="3177182"/>
          </a:xfrm>
        </p:grpSpPr>
        <p:pic>
          <p:nvPicPr>
            <p:cNvPr id="9" name="Picture 8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63623A06-584A-4747-B8F9-FFAFE123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04" y="1298134"/>
              <a:ext cx="2743200" cy="2743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F6FE9D-4875-4CE7-8DFF-D46F7F4870BB}"/>
                </a:ext>
              </a:extLst>
            </p:cNvPr>
            <p:cNvSpPr txBox="1"/>
            <p:nvPr/>
          </p:nvSpPr>
          <p:spPr>
            <a:xfrm>
              <a:off x="1942372" y="4105984"/>
              <a:ext cx="110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1,2[II.C.1]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46E9026-FAE7-4706-ADB2-031F63982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500" y="568654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E640821-34CC-4BE8-84FA-1692E8BA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1" y="1692198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575F-7FC2-44D9-B13B-AC379D5FCC05}"/>
              </a:ext>
            </a:extLst>
          </p:cNvPr>
          <p:cNvSpPr txBox="1"/>
          <p:nvPr/>
        </p:nvSpPr>
        <p:spPr>
          <a:xfrm>
            <a:off x="1931819" y="4557595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1,2[II.C.2]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894924E-0241-4194-99FA-1509DAC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2"/>
          <a:stretch/>
        </p:blipFill>
        <p:spPr>
          <a:xfrm>
            <a:off x="6163996" y="3718560"/>
            <a:ext cx="4937760" cy="226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93439-BD99-4A04-9283-42E116DF3C29}"/>
              </a:ext>
            </a:extLst>
          </p:cNvPr>
          <p:cNvSpPr txBox="1"/>
          <p:nvPr/>
        </p:nvSpPr>
        <p:spPr>
          <a:xfrm>
            <a:off x="7768171" y="5975466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C00901B-F59B-492E-B004-F57263CA5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2"/>
          <a:stretch/>
        </p:blipFill>
        <p:spPr>
          <a:xfrm>
            <a:off x="6096000" y="309489"/>
            <a:ext cx="4937760" cy="2269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DCB77-056B-4609-9E75-082FD43CBC73}"/>
              </a:ext>
            </a:extLst>
          </p:cNvPr>
          <p:cNvSpPr txBox="1"/>
          <p:nvPr/>
        </p:nvSpPr>
        <p:spPr>
          <a:xfrm>
            <a:off x="7642420" y="2594820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C3961D8-6388-40FD-BC53-AA2FFAD90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762" y="563880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5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602E046-B390-496B-9596-4E1BA360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2" y="1800721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8858A-9405-489A-BA17-B343CE52691E}"/>
              </a:ext>
            </a:extLst>
          </p:cNvPr>
          <p:cNvSpPr txBox="1"/>
          <p:nvPr/>
        </p:nvSpPr>
        <p:spPr>
          <a:xfrm>
            <a:off x="2053740" y="4659366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1,2[II.C.5]</a:t>
            </a: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57DC95C-B352-4C0E-AF6E-5167E4D18A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2"/>
          <a:stretch/>
        </p:blipFill>
        <p:spPr>
          <a:xfrm>
            <a:off x="5981344" y="354062"/>
            <a:ext cx="5486400" cy="251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2382B-CE1F-4A02-BBF5-D0E793828BDC}"/>
              </a:ext>
            </a:extLst>
          </p:cNvPr>
          <p:cNvSpPr txBox="1"/>
          <p:nvPr/>
        </p:nvSpPr>
        <p:spPr>
          <a:xfrm>
            <a:off x="7859839" y="6049108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DA9B27A-6ADB-400C-B5B7-812B00A23B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1"/>
          <a:stretch/>
        </p:blipFill>
        <p:spPr>
          <a:xfrm>
            <a:off x="6255664" y="3760739"/>
            <a:ext cx="4937760" cy="2288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6C3483-435E-485F-9BF7-2A9BE036234B}"/>
              </a:ext>
            </a:extLst>
          </p:cNvPr>
          <p:cNvSpPr txBox="1"/>
          <p:nvPr/>
        </p:nvSpPr>
        <p:spPr>
          <a:xfrm>
            <a:off x="7764701" y="2869809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FD0A207-8B81-4537-B015-F90C8D76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762" y="563880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25C6060-131D-4678-9959-9C4D880D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09" y="2057400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650A16-C001-4187-9E32-FA3DF21B10F6}"/>
              </a:ext>
            </a:extLst>
          </p:cNvPr>
          <p:cNvSpPr txBox="1"/>
          <p:nvPr/>
        </p:nvSpPr>
        <p:spPr>
          <a:xfrm>
            <a:off x="2032477" y="4917119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2,1[II.C.1]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EF270-5223-4332-817A-F57B11877FC9}"/>
              </a:ext>
            </a:extLst>
          </p:cNvPr>
          <p:cNvSpPr txBox="1"/>
          <p:nvPr/>
        </p:nvSpPr>
        <p:spPr>
          <a:xfrm>
            <a:off x="7767045" y="5896652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578F8CF-C0D2-42FE-A335-B5EEE9511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3"/>
          <a:stretch/>
        </p:blipFill>
        <p:spPr>
          <a:xfrm>
            <a:off x="6158651" y="451922"/>
            <a:ext cx="5120640" cy="2375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B5E6DC-74C5-4F1B-A974-03256292A9BB}"/>
              </a:ext>
            </a:extLst>
          </p:cNvPr>
          <p:cNvSpPr txBox="1"/>
          <p:nvPr/>
        </p:nvSpPr>
        <p:spPr>
          <a:xfrm>
            <a:off x="7767046" y="2827551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91A1540-FBC6-4820-B882-7A4F49EBE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1"/>
          <a:stretch/>
        </p:blipFill>
        <p:spPr>
          <a:xfrm>
            <a:off x="6250091" y="3537386"/>
            <a:ext cx="4937760" cy="225850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F2A9D0C-9AD4-4C85-BEE4-64C1DBD8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762" y="563880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70C6CFE-BE76-4BB6-A708-6FF2C1C0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"/>
          <a:stretch/>
        </p:blipFill>
        <p:spPr>
          <a:xfrm>
            <a:off x="6135042" y="655524"/>
            <a:ext cx="4937760" cy="224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C2BF4-7217-46F9-A3C4-F01A09F2A74E}"/>
              </a:ext>
            </a:extLst>
          </p:cNvPr>
          <p:cNvSpPr txBox="1"/>
          <p:nvPr/>
        </p:nvSpPr>
        <p:spPr>
          <a:xfrm>
            <a:off x="7640437" y="2918806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ED74D-24CC-4E51-8902-7B4FEDEBEAA5}"/>
              </a:ext>
            </a:extLst>
          </p:cNvPr>
          <p:cNvSpPr txBox="1"/>
          <p:nvPr/>
        </p:nvSpPr>
        <p:spPr>
          <a:xfrm>
            <a:off x="7687330" y="5904580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9B97C195-AE9E-4ECE-8D4D-4E75C3F69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83"/>
          <a:stretch/>
        </p:blipFill>
        <p:spPr>
          <a:xfrm>
            <a:off x="6173559" y="3657470"/>
            <a:ext cx="4937760" cy="224711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F9725A3-FF23-40CA-AE19-47DC3534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762" y="5638800"/>
            <a:ext cx="1097280" cy="1097280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2BB7C8C-3D78-4286-993B-F56B2B9E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209" y="2009894"/>
            <a:ext cx="27432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02EAA-5512-411A-80EF-A463C3D92B78}"/>
              </a:ext>
            </a:extLst>
          </p:cNvPr>
          <p:cNvSpPr txBox="1"/>
          <p:nvPr/>
        </p:nvSpPr>
        <p:spPr>
          <a:xfrm>
            <a:off x="2130977" y="4819991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2,1[II.C.2]</a:t>
            </a:r>
          </a:p>
        </p:txBody>
      </p:sp>
    </p:spTree>
    <p:extLst>
      <p:ext uri="{BB962C8B-B14F-4D97-AF65-F5344CB8AC3E}">
        <p14:creationId xmlns:p14="http://schemas.microsoft.com/office/powerpoint/2010/main" val="114091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B962DB3-D06D-4750-8A82-1E51F20D6A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4"/>
          <a:stretch/>
        </p:blipFill>
        <p:spPr>
          <a:xfrm>
            <a:off x="6231173" y="3556221"/>
            <a:ext cx="4937760" cy="2249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58972-5EC5-4396-B384-DB47439EFB02}"/>
              </a:ext>
            </a:extLst>
          </p:cNvPr>
          <p:cNvSpPr txBox="1"/>
          <p:nvPr/>
        </p:nvSpPr>
        <p:spPr>
          <a:xfrm>
            <a:off x="7762356" y="6053546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Biased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E4F15AB-C274-4F53-97F3-A351C34F36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"/>
          <a:stretch/>
        </p:blipFill>
        <p:spPr>
          <a:xfrm>
            <a:off x="5956853" y="367748"/>
            <a:ext cx="5486400" cy="2525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4AE8B-452F-4071-84FF-D255E6FC5055}"/>
              </a:ext>
            </a:extLst>
          </p:cNvPr>
          <p:cNvSpPr txBox="1"/>
          <p:nvPr/>
        </p:nvSpPr>
        <p:spPr>
          <a:xfrm>
            <a:off x="7762356" y="3110948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Unbiased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4B6A520-DC46-4554-A315-CBCE9E6DD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500" y="5686540"/>
            <a:ext cx="1097280" cy="109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A45591-89B6-4843-9A60-9C0FD8877672}"/>
              </a:ext>
            </a:extLst>
          </p:cNvPr>
          <p:cNvSpPr txBox="1"/>
          <p:nvPr/>
        </p:nvSpPr>
        <p:spPr>
          <a:xfrm>
            <a:off x="2204081" y="4911902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2,1[II.C.5]</a:t>
            </a:r>
          </a:p>
        </p:txBody>
      </p:sp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29F8B18-1633-4A49-B441-0CD58E7F4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313" y="196650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6096-4E31-4C15-A43D-5D94E232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094B-63C7-4EF7-BED3-885D6903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The numbers of motif 1,2[II.C.1] and motif 2,1[II.C.5] have the potential to distinguish biased network from unbiased ones.</a:t>
            </a:r>
          </a:p>
        </p:txBody>
      </p:sp>
    </p:spTree>
    <p:extLst>
      <p:ext uri="{BB962C8B-B14F-4D97-AF65-F5344CB8AC3E}">
        <p14:creationId xmlns:p14="http://schemas.microsoft.com/office/powerpoint/2010/main" val="372851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63F8-060A-41BA-A850-2B99E12F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0B43-7E5A-419C-9F9B-FEFBE73D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code and results.</a:t>
            </a:r>
          </a:p>
          <a:p>
            <a:pPr marL="342900" indent="-342900">
              <a:buAutoNum type="arabicPeriod"/>
            </a:pPr>
            <a:r>
              <a:rPr lang="en-US" dirty="0"/>
              <a:t>Increase simulation to 1000 times. </a:t>
            </a:r>
          </a:p>
          <a:p>
            <a:pPr marL="342900" indent="-342900">
              <a:buAutoNum type="arabicPeriod"/>
            </a:pPr>
            <a:r>
              <a:rPr lang="en-US" dirty="0"/>
              <a:t>Contact the owner of the data for permission to publish the work. Currently the license of the two datasets may prohibit publications based on their data (CC-BY-NC-ND 4.0)</a:t>
            </a:r>
          </a:p>
          <a:p>
            <a:pPr marL="342900" indent="-342900">
              <a:buAutoNum type="arabicPeriod"/>
            </a:pPr>
            <a:r>
              <a:rPr lang="en-US" dirty="0"/>
              <a:t>Find an explanation why M1 and M6, not others.</a:t>
            </a:r>
          </a:p>
          <a:p>
            <a:pPr marL="342900" indent="-342900">
              <a:buAutoNum type="arabicPeriod"/>
            </a:pPr>
            <a:r>
              <a:rPr lang="en-US" dirty="0"/>
              <a:t>However, the two datasets are still different in other ways than biased vs unbiased. A definite answer will require studies with synthetic network by varying its degree of bias. </a:t>
            </a:r>
          </a:p>
        </p:txBody>
      </p:sp>
    </p:spTree>
    <p:extLst>
      <p:ext uri="{BB962C8B-B14F-4D97-AF65-F5344CB8AC3E}">
        <p14:creationId xmlns:p14="http://schemas.microsoft.com/office/powerpoint/2010/main" val="5114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E55F0-4AC0-2D4C-840D-AFCA94CA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D5B9-A6F1-1049-93BF-BD264C61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sz="2000" dirty="0"/>
              <a:t>Question</a:t>
            </a:r>
          </a:p>
          <a:p>
            <a:r>
              <a:rPr lang="en-US" sz="2000" b="0" dirty="0"/>
              <a:t>Can citation bias be detected with a network-structure only method without intensive content analysis?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dirty="0"/>
              <a:t>Benefit</a:t>
            </a:r>
          </a:p>
          <a:p>
            <a:r>
              <a:rPr lang="en-US" sz="2000" b="0" dirty="0"/>
              <a:t>- Scalability</a:t>
            </a:r>
          </a:p>
        </p:txBody>
      </p:sp>
    </p:spTree>
    <p:extLst>
      <p:ext uri="{BB962C8B-B14F-4D97-AF65-F5344CB8AC3E}">
        <p14:creationId xmlns:p14="http://schemas.microsoft.com/office/powerpoint/2010/main" val="41629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77AA-7BE9-4CCE-92A4-641403B9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950-0AFE-44D8-83A3-3F0C7276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059" y="135679"/>
            <a:ext cx="6998208" cy="6586641"/>
          </a:xfrm>
        </p:spPr>
        <p:txBody>
          <a:bodyPr>
            <a:normAutofit fontScale="85000" lnSpcReduction="20000"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Artzy-Randrup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Y., Fleishman, S. J., Ben-Tal, N., &amp; Stone, L. (2004). Comment on “Network Motifs: Simple Building Blocks of Complex Networks” and “Superfamilies of Evolved and Designed Networks.” Science, 305(5687), 1107–1107. https://doi.org/10.1126/science.1099334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Bodin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Ö.,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Tengö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M. (2012). Disentangling intangible social–ecological systems. Global Environmental Change, 22(2), 430–439. https://doi.org/10.1016/j.gloenvcha.2012.01.005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Duyx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Bram;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Urlings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Miriam;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Swaen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Gerard;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Bouter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Lex;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Zeegers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Maurice, 2017, "Citation analysis of the published literature on the hygiene hypothesis", https://doi.org/10.34894/G0X6CS,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DataverseNL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V3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Duyx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Bram;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Urlings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Miriam;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Swaen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Gerard;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Bouter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Lex;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Zeegers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Maurice, 2018, "Citation analysis of the Diesel Exhaust Exposure - Lung Cancer hypothesis", https://doi.org/10.34894/8NTFCX,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DataverseNL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V4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Greenberg, S. A. (2011). Understanding belief using citation networks: Citation networks. Journal of Evaluation in Clinical Practice, 17(2), 389–393. https://doi.org/10.1111/j.1365-2753.2011.01646.x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Milo, R., Shen-Orr, S.,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Itzkovitz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Kashtan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N.,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Chklovskii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D., &amp; Alon, U. (2002). Network Motifs: Simple Building Blocks of Complex Networks. Science, 298(5594), 824–827.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https://doi.org/10.1126/science.298.5594.824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Shizuka, D., &amp; McDonald, D. B. (2015). The network motif architecture of dominance hierarchies. Journal of The Royal Society Interface, 12(105), 20150080. https://doi.org/10.1098/rsif.2015.0080</a:t>
            </a:r>
          </a:p>
        </p:txBody>
      </p:sp>
    </p:spTree>
    <p:extLst>
      <p:ext uri="{BB962C8B-B14F-4D97-AF65-F5344CB8AC3E}">
        <p14:creationId xmlns:p14="http://schemas.microsoft.com/office/powerpoint/2010/main" val="73373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3BC95-AEED-0A42-9589-0C6B602D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General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7378C2-66D5-44AD-9675-D5818AC1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64" y="2350564"/>
            <a:ext cx="10843862" cy="4507437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Define a method to generate null models for observed citation networks (same node configuration, but randomized edge configuration) ({</a:t>
            </a:r>
            <a:r>
              <a:rPr lang="en-US" dirty="0" err="1"/>
              <a:t>G</a:t>
            </a:r>
            <a:r>
              <a:rPr lang="en-US" baseline="-25000" dirty="0" err="1"/>
              <a:t>sim</a:t>
            </a:r>
            <a:r>
              <a:rPr lang="en-US" dirty="0"/>
              <a:t>}).</a:t>
            </a:r>
          </a:p>
          <a:p>
            <a:pPr marL="342900" indent="-342900">
              <a:buFontTx/>
              <a:buChar char="-"/>
            </a:pPr>
            <a:r>
              <a:rPr lang="en-US" dirty="0"/>
              <a:t>Choose a network structure metric (</a:t>
            </a:r>
            <a:r>
              <a:rPr lang="el-GR" dirty="0"/>
              <a:t>η</a:t>
            </a:r>
            <a:r>
              <a:rPr lang="en-US" dirty="0"/>
              <a:t>). </a:t>
            </a:r>
          </a:p>
          <a:p>
            <a:pPr marL="342900" indent="-342900">
              <a:buFontTx/>
              <a:buChar char="-"/>
            </a:pPr>
            <a:r>
              <a:rPr lang="en-US" dirty="0"/>
              <a:t>Obtain the network data of a biased citation network </a:t>
            </a:r>
            <a:r>
              <a:rPr lang="en-US" dirty="0" err="1"/>
              <a:t>G</a:t>
            </a:r>
            <a:r>
              <a:rPr lang="en-US" baseline="-25000" dirty="0" err="1"/>
              <a:t>biased</a:t>
            </a:r>
            <a:r>
              <a:rPr lang="en-US" baseline="-25000" dirty="0"/>
              <a:t> </a:t>
            </a:r>
            <a:r>
              <a:rPr lang="en-US" dirty="0"/>
              <a:t> and an unbiased citation network </a:t>
            </a:r>
            <a:r>
              <a:rPr lang="en-US" dirty="0" err="1"/>
              <a:t>G</a:t>
            </a:r>
            <a:r>
              <a:rPr lang="en-US" baseline="-25000" dirty="0" err="1"/>
              <a:t>unbiased</a:t>
            </a:r>
            <a:r>
              <a:rPr lang="en-US" dirty="0"/>
              <a:t>. For each of the network do the following steps, and we will call each of them G</a:t>
            </a:r>
            <a:r>
              <a:rPr lang="en-US" baseline="-25000" dirty="0"/>
              <a:t>obs</a:t>
            </a:r>
            <a:r>
              <a:rPr lang="en-US" dirty="0"/>
              <a:t> for the moment. </a:t>
            </a:r>
          </a:p>
          <a:p>
            <a:pPr marL="342900" lvl="1" indent="-342900">
              <a:buFontTx/>
              <a:buChar char="-"/>
            </a:pPr>
            <a:r>
              <a:rPr lang="en-US" dirty="0"/>
              <a:t>Compute the value of </a:t>
            </a:r>
            <a:r>
              <a:rPr lang="el-GR" dirty="0"/>
              <a:t>η</a:t>
            </a:r>
            <a:r>
              <a:rPr lang="en-US" dirty="0"/>
              <a:t> on G</a:t>
            </a:r>
            <a:r>
              <a:rPr lang="en-US" baseline="-25000" dirty="0"/>
              <a:t>obs </a:t>
            </a:r>
            <a:r>
              <a:rPr lang="en-US" dirty="0"/>
              <a:t> and {</a:t>
            </a:r>
            <a:r>
              <a:rPr lang="en-US" dirty="0" err="1"/>
              <a:t>G</a:t>
            </a:r>
            <a:r>
              <a:rPr lang="en-US" baseline="-25000" dirty="0" err="1"/>
              <a:t>sim</a:t>
            </a:r>
            <a:r>
              <a:rPr lang="en-US" dirty="0"/>
              <a:t>} to obtain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</a:t>
            </a:r>
            <a:r>
              <a:rPr lang="en-US" dirty="0"/>
              <a:t>and {</a:t>
            </a:r>
            <a:r>
              <a:rPr lang="el-GR" dirty="0"/>
              <a:t>η</a:t>
            </a:r>
            <a:r>
              <a:rPr lang="en-US" baseline="-25000" dirty="0"/>
              <a:t>sim</a:t>
            </a:r>
            <a:r>
              <a:rPr lang="en-US" dirty="0"/>
              <a:t>} </a:t>
            </a:r>
          </a:p>
          <a:p>
            <a:pPr marL="342900" lvl="1" indent="-342900">
              <a:buFontTx/>
              <a:buChar char="-"/>
            </a:pPr>
            <a:r>
              <a:rPr lang="en-US" dirty="0"/>
              <a:t>Measure where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</a:t>
            </a:r>
            <a:r>
              <a:rPr lang="en-US" dirty="0"/>
              <a:t> sits in the distribution of {</a:t>
            </a:r>
            <a:r>
              <a:rPr lang="el-GR" dirty="0"/>
              <a:t>η</a:t>
            </a:r>
            <a:r>
              <a:rPr lang="en-US" baseline="-25000" dirty="0"/>
              <a:t>sim</a:t>
            </a:r>
            <a:r>
              <a:rPr lang="en-US" dirty="0"/>
              <a:t>} 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8738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BB32C-A29C-46A5-9B8F-C01D45AB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Methodology (cont.)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B11B-CD03-4A20-B9F1-B38F4D8B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If </a:t>
            </a:r>
            <a:r>
              <a:rPr lang="el-GR" dirty="0"/>
              <a:t>η</a:t>
            </a:r>
            <a:r>
              <a:rPr lang="en-US" dirty="0"/>
              <a:t> can distinguish biased networks from unbiased ones, we expect there is a difference between where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</a:t>
            </a:r>
            <a:r>
              <a:rPr lang="en-US" dirty="0"/>
              <a:t>sits in the distribution of  </a:t>
            </a:r>
            <a:r>
              <a:rPr lang="el-GR" dirty="0"/>
              <a:t>{η</a:t>
            </a:r>
            <a:r>
              <a:rPr lang="en-US" baseline="-25000" dirty="0"/>
              <a:t>sim</a:t>
            </a:r>
            <a:r>
              <a:rPr lang="en-US" dirty="0"/>
              <a:t>} , in particular: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For the biased citation network,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</a:t>
            </a:r>
            <a:r>
              <a:rPr lang="en-US" dirty="0"/>
              <a:t> is a far outlier in the distribution of {</a:t>
            </a:r>
            <a:r>
              <a:rPr lang="el-GR" dirty="0"/>
              <a:t>η</a:t>
            </a:r>
            <a:r>
              <a:rPr lang="en-US" baseline="-25000" dirty="0"/>
              <a:t>sim</a:t>
            </a:r>
            <a:r>
              <a:rPr lang="en-US" dirty="0"/>
              <a:t>} .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For the unbiased citation network,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</a:t>
            </a:r>
            <a:r>
              <a:rPr lang="en-US" dirty="0"/>
              <a:t> falls with in the distribution of {</a:t>
            </a:r>
            <a:r>
              <a:rPr lang="el-GR" dirty="0"/>
              <a:t>η</a:t>
            </a:r>
            <a:r>
              <a:rPr lang="en-US" baseline="-25000" dirty="0"/>
              <a:t>sim</a:t>
            </a:r>
            <a:r>
              <a:rPr lang="en-US" dirty="0"/>
              <a:t>} .</a:t>
            </a:r>
          </a:p>
        </p:txBody>
      </p:sp>
    </p:spTree>
    <p:extLst>
      <p:ext uri="{BB962C8B-B14F-4D97-AF65-F5344CB8AC3E}">
        <p14:creationId xmlns:p14="http://schemas.microsoft.com/office/powerpoint/2010/main" val="247356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3D481-3E69-4E63-8254-3BD2D96D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Difference from what was proposed in CRB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E69B-68A2-4A15-98C3-B9DCE29E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Yes, we do need </a:t>
            </a:r>
            <a:r>
              <a:rPr lang="en-US" i="1" u="sng" dirty="0"/>
              <a:t>observed</a:t>
            </a:r>
            <a:r>
              <a:rPr lang="en-US" dirty="0"/>
              <a:t> biased and unbiased citation networks because observed networks can be different from randomized ones due to reasons other than citation bias. Without a comparison between observed </a:t>
            </a:r>
            <a:r>
              <a:rPr lang="en-US" dirty="0" err="1"/>
              <a:t>biase</a:t>
            </a:r>
            <a:r>
              <a:rPr lang="en-US" dirty="0"/>
              <a:t> and unbiased citation networks, we cannot rule that possibility out. </a:t>
            </a:r>
          </a:p>
        </p:txBody>
      </p:sp>
    </p:spTree>
    <p:extLst>
      <p:ext uri="{BB962C8B-B14F-4D97-AF65-F5344CB8AC3E}">
        <p14:creationId xmlns:p14="http://schemas.microsoft.com/office/powerpoint/2010/main" val="29724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289C3-FECF-4C85-B76D-3933225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Counting network motifs – the </a:t>
            </a:r>
            <a:r>
              <a:rPr lang="el-GR" dirty="0">
                <a:solidFill>
                  <a:schemeClr val="bg1"/>
                </a:solidFill>
              </a:rPr>
              <a:t>η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8454-649D-4B9D-99B1-F5C459E6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702257"/>
            <a:ext cx="4954524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What is network motif?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/>
              <a:t>Small, recurring, statistically significant patterns in a network (Milo et al., 2002)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/>
              <a:t>Made up of a few nodes.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dirty="0"/>
              <a:t>First introduced in biological research, and often have functional significance.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641774-CF0B-4783-8185-23E68767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53" y="3087323"/>
            <a:ext cx="4246660" cy="2667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8F189-8237-400E-959C-7B758EEB4D01}"/>
              </a:ext>
            </a:extLst>
          </p:cNvPr>
          <p:cNvSpPr txBox="1"/>
          <p:nvPr/>
        </p:nvSpPr>
        <p:spPr>
          <a:xfrm>
            <a:off x="9495783" y="6053797"/>
            <a:ext cx="18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(Milo et al., 2002)</a:t>
            </a:r>
          </a:p>
        </p:txBody>
      </p:sp>
    </p:spTree>
    <p:extLst>
      <p:ext uri="{BB962C8B-B14F-4D97-AF65-F5344CB8AC3E}">
        <p14:creationId xmlns:p14="http://schemas.microsoft.com/office/powerpoint/2010/main" val="1369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7E1B8-426E-4282-8000-EB05E596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Multi-level network motifs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CA2E-C0BD-4F06-9306-28236DFBA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2702257"/>
            <a:ext cx="6086270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Inspired by the application of motif analysis in ecology (</a:t>
            </a:r>
            <a:r>
              <a:rPr lang="en-US" dirty="0" err="1"/>
              <a:t>Bodin</a:t>
            </a:r>
            <a:r>
              <a:rPr lang="en-US" dirty="0"/>
              <a:t> &amp; </a:t>
            </a:r>
            <a:r>
              <a:rPr lang="en-US" dirty="0" err="1"/>
              <a:t>Tengö</a:t>
            </a:r>
            <a:r>
              <a:rPr lang="en-US" dirty="0"/>
              <a:t>, 2012).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Reviews and empirical studies are different “species” in the ecological system of scientific publications (Greenberg, 2011).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Bodin</a:t>
            </a:r>
            <a:r>
              <a:rPr lang="en-US" dirty="0"/>
              <a:t> &amp; </a:t>
            </a:r>
            <a:r>
              <a:rPr lang="en-US" dirty="0" err="1"/>
              <a:t>Tengö’s</a:t>
            </a:r>
            <a:r>
              <a:rPr lang="en-US" dirty="0"/>
              <a:t> work has been implemented in R (</a:t>
            </a:r>
            <a:r>
              <a:rPr lang="en-US" dirty="0" err="1"/>
              <a:t>motifR</a:t>
            </a:r>
            <a:r>
              <a:rPr lang="en-US" dirty="0"/>
              <a:t>) and Python (</a:t>
            </a:r>
            <a:r>
              <a:rPr lang="en-US" dirty="0" err="1"/>
              <a:t>SESanalyzer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5701-6210-4019-99F0-985823C5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64" y="3127201"/>
            <a:ext cx="3362498" cy="2733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4985B-2738-45A5-A1C6-89F62E2C969D}"/>
              </a:ext>
            </a:extLst>
          </p:cNvPr>
          <p:cNvSpPr txBox="1"/>
          <p:nvPr/>
        </p:nvSpPr>
        <p:spPr>
          <a:xfrm>
            <a:off x="9369083" y="6216134"/>
            <a:ext cx="232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Bodin</a:t>
            </a:r>
            <a:r>
              <a:rPr lang="en-US" dirty="0"/>
              <a:t> &amp; </a:t>
            </a:r>
            <a:r>
              <a:rPr lang="en-US" dirty="0" err="1"/>
              <a:t>Tengö</a:t>
            </a:r>
            <a:r>
              <a:rPr lang="en-US" dirty="0"/>
              <a:t>, 2012)</a:t>
            </a:r>
          </a:p>
        </p:txBody>
      </p:sp>
    </p:spTree>
    <p:extLst>
      <p:ext uri="{BB962C8B-B14F-4D97-AF65-F5344CB8AC3E}">
        <p14:creationId xmlns:p14="http://schemas.microsoft.com/office/powerpoint/2010/main" val="427812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CFA7D-5036-4670-8C1F-35639174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5C58-3B25-42BC-945C-9411172C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biased citation network: the hygiene hypothesis dataset (</a:t>
            </a:r>
            <a:r>
              <a:rPr lang="en-US" dirty="0" err="1"/>
              <a:t>Duyx</a:t>
            </a:r>
            <a:r>
              <a:rPr lang="en-US" dirty="0"/>
              <a:t> et al.,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unbiased citation network: the diesel/lung cancer association dataset (</a:t>
            </a:r>
            <a:r>
              <a:rPr lang="en-US" dirty="0" err="1"/>
              <a:t>Duyx</a:t>
            </a:r>
            <a:r>
              <a:rPr lang="en-US" dirty="0"/>
              <a:t> et al.,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Nodes: publications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Edges: citation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Metadata: publication date, conclusion classification, study design, publication type (review or empirical studies) etc. </a:t>
            </a:r>
          </a:p>
        </p:txBody>
      </p:sp>
    </p:spTree>
    <p:extLst>
      <p:ext uri="{BB962C8B-B14F-4D97-AF65-F5344CB8AC3E}">
        <p14:creationId xmlns:p14="http://schemas.microsoft.com/office/powerpoint/2010/main" val="7752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6223-AA24-44D6-B2EC-61AF05C1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44D2-CD97-4720-9D21-7C517417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830" y="2391770"/>
            <a:ext cx="10492506" cy="4370101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Choose a few motifs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Compute the number of such motifs in observed networks (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null model of the observed networks, by: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Set a gap period (365 days) and identify the papers that can possibly be cited by a paper (potential citations)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Randomize the edges (citations) of one paper among its potential citations to generate one network  configuration.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Compute the number of </a:t>
            </a:r>
            <a:r>
              <a:rPr lang="el-GR" dirty="0"/>
              <a:t>η</a:t>
            </a:r>
            <a:r>
              <a:rPr lang="en-US" dirty="0"/>
              <a:t> for this configuration (</a:t>
            </a:r>
            <a:r>
              <a:rPr lang="el-GR" dirty="0"/>
              <a:t>η</a:t>
            </a:r>
            <a:r>
              <a:rPr lang="en-US" baseline="-25000" dirty="0"/>
              <a:t>sim</a:t>
            </a:r>
            <a:r>
              <a:rPr lang="en-US" dirty="0"/>
              <a:t>)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Repeat the process for 500 times (to save computation time for now).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Obtain {</a:t>
            </a:r>
            <a:r>
              <a:rPr lang="el-GR" dirty="0"/>
              <a:t>η</a:t>
            </a:r>
            <a:r>
              <a:rPr lang="en-US" baseline="-25000" dirty="0"/>
              <a:t>sim </a:t>
            </a:r>
            <a:r>
              <a:rPr lang="en-US" dirty="0"/>
              <a:t>}, the null model distribution.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</a:t>
            </a:r>
            <a:r>
              <a:rPr lang="el-GR" dirty="0"/>
              <a:t>η</a:t>
            </a:r>
            <a:r>
              <a:rPr lang="en-US" baseline="-25000" dirty="0" err="1"/>
              <a:t>obs</a:t>
            </a:r>
            <a:r>
              <a:rPr lang="en-US" baseline="-25000" dirty="0"/>
              <a:t>  </a:t>
            </a:r>
            <a:r>
              <a:rPr lang="en-US" dirty="0"/>
              <a:t>and the distribution {</a:t>
            </a:r>
            <a:r>
              <a:rPr lang="el-GR" dirty="0"/>
              <a:t>η</a:t>
            </a:r>
            <a:r>
              <a:rPr lang="en-US" baseline="-25000" dirty="0"/>
              <a:t>sim </a:t>
            </a:r>
            <a:r>
              <a:rPr lang="en-US" dirty="0"/>
              <a:t>}</a:t>
            </a:r>
          </a:p>
          <a:p>
            <a:pPr marL="2857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5304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1275</Words>
  <Application>Microsoft Office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Meiryo</vt:lpstr>
      <vt:lpstr>Arial</vt:lpstr>
      <vt:lpstr>Calibri</vt:lpstr>
      <vt:lpstr>Corbel</vt:lpstr>
      <vt:lpstr>Wingdings</vt:lpstr>
      <vt:lpstr>ShojiVTI</vt:lpstr>
      <vt:lpstr>Using motif analysis to distinguish biased citation networks from unbiased ones</vt:lpstr>
      <vt:lpstr>Motivation</vt:lpstr>
      <vt:lpstr>General Methodology</vt:lpstr>
      <vt:lpstr>General Methodology (cont.)</vt:lpstr>
      <vt:lpstr>Difference from what was proposed in CRB application</vt:lpstr>
      <vt:lpstr>Counting network motifs – the η </vt:lpstr>
      <vt:lpstr>Multi-level network motifs</vt:lpstr>
      <vt:lpstr>Data</vt:lpstr>
      <vt:lpstr>Method</vt:lpstr>
      <vt:lpstr>The Rub – network null model</vt:lpstr>
      <vt:lpstr>Motifs studied – only triads for the moment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analysis of claim-specific networks</dc:title>
  <dc:creator>Yuanxi Fu</dc:creator>
  <cp:lastModifiedBy>Yuanxi Fu</cp:lastModifiedBy>
  <cp:revision>7</cp:revision>
  <dcterms:created xsi:type="dcterms:W3CDTF">2022-03-06T17:19:29Z</dcterms:created>
  <dcterms:modified xsi:type="dcterms:W3CDTF">2022-04-18T14:12:36Z</dcterms:modified>
</cp:coreProperties>
</file>