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2688" userDrawn="1">
          <p15:clr>
            <a:srgbClr val="A4A3A4"/>
          </p15:clr>
        </p15:guide>
        <p15:guide id="3" pos="1272" userDrawn="1">
          <p15:clr>
            <a:srgbClr val="A4A3A4"/>
          </p15:clr>
        </p15:guide>
        <p15:guide id="4" orient="horz" pos="816" userDrawn="1">
          <p15:clr>
            <a:srgbClr val="A4A3A4"/>
          </p15:clr>
        </p15:guide>
        <p15:guide id="5" orient="horz" pos="1464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>
        <p:guide orient="horz" pos="3576"/>
        <p:guide pos="2688"/>
        <p:guide pos="1272"/>
        <p:guide orient="horz" pos="816"/>
        <p:guide orient="horz" pos="1464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9870-EC30-4272-8961-C08BFA1238A5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5C22-B6FB-4AA9-AAA3-A8F973C2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73200" y="0"/>
            <a:ext cx="862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5210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4218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43592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262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6059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22138" y="0"/>
            <a:ext cx="862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76838" y="-7192"/>
            <a:ext cx="862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434413" y="0"/>
            <a:ext cx="862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6886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626" y="1605231"/>
            <a:ext cx="1164566" cy="91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626" y="2527543"/>
            <a:ext cx="1164566" cy="91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626" y="3430434"/>
            <a:ext cx="1164566" cy="91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26" y="4359212"/>
            <a:ext cx="1164566" cy="91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90442" y="688672"/>
            <a:ext cx="2723064" cy="91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18-21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39392" y="686515"/>
            <a:ext cx="2723064" cy="91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22-25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94102" y="694779"/>
            <a:ext cx="2723064" cy="91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26-29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460286" y="694778"/>
            <a:ext cx="2723064" cy="916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30-July 3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>
          <a:xfrm>
            <a:off x="1190442" y="1611337"/>
            <a:ext cx="2723064" cy="909729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30"/>
          <p:cNvSpPr/>
          <p:nvPr/>
        </p:nvSpPr>
        <p:spPr>
          <a:xfrm>
            <a:off x="3948023" y="2530595"/>
            <a:ext cx="2723064" cy="909729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6702723" y="3430434"/>
            <a:ext cx="2723064" cy="90972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9460286" y="4359212"/>
            <a:ext cx="2723064" cy="909729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99073" y="1624998"/>
            <a:ext cx="2242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Medication Checks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39384" y="2581448"/>
            <a:ext cx="253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Forgot PW, Help,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Registration w/ Social Media	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94090" y="3500167"/>
            <a:ext cx="253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Medication Checks using Barcode Scanner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60286" y="4501929"/>
            <a:ext cx="253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to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Release to Production	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686515"/>
            <a:ext cx="12192000" cy="4582426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2530262D307439BCA5D4439CFAB4F" ma:contentTypeVersion="" ma:contentTypeDescription="Create a new document." ma:contentTypeScope="" ma:versionID="ab3e13a6bb71e19266892841e8c5f4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15D400-E95E-4F05-9A12-674DD231C9ED}"/>
</file>

<file path=customXml/itemProps2.xml><?xml version="1.0" encoding="utf-8"?>
<ds:datastoreItem xmlns:ds="http://schemas.openxmlformats.org/officeDocument/2006/customXml" ds:itemID="{467A41DC-8E6B-4F5B-B968-7BEAB553A43F}"/>
</file>

<file path=customXml/itemProps3.xml><?xml version="1.0" encoding="utf-8"?>
<ds:datastoreItem xmlns:ds="http://schemas.openxmlformats.org/officeDocument/2006/customXml" ds:itemID="{452C7BE8-533E-4EBB-BD99-45788EBEA990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Dani</dc:creator>
  <cp:lastModifiedBy>Michael Perry</cp:lastModifiedBy>
  <cp:revision>11</cp:revision>
  <dcterms:created xsi:type="dcterms:W3CDTF">2015-07-04T16:15:28Z</dcterms:created>
  <dcterms:modified xsi:type="dcterms:W3CDTF">2015-07-06T14:24:07Z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0x010100F7D2530262D307439BCA5D4439CFAB4F</vt:lpwstr>
  </property>
</Properties>
</file>