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67" r:id="rId23"/>
    <p:sldId id="291" r:id="rId24"/>
    <p:sldId id="292" r:id="rId25"/>
    <p:sldId id="289" r:id="rId26"/>
    <p:sldId id="290" r:id="rId2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>
        <p:scale>
          <a:sx n="71" d="100"/>
          <a:sy n="71" d="100"/>
        </p:scale>
        <p:origin x="484" y="-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05/02/2017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281E9-5D48-4191-9009-4BAA43093BA6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17C093-F95A-4973-B730-B613BD3E00D6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154A9B-E34A-4564-8D25-9DDCBF9ACCC1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795707-FE87-486B-89DB-50A441781E83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744003-74DA-4799-B10F-4D4DE3B3201C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E53F20-7826-463F-8896-6AD99CF3EC4F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AF7B2-F24A-4C67-B196-623DC939F0A3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AAC226-CE30-41F3-B053-F66B2DF6DC60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E59F2A-8294-4DDF-B19D-A297EFDBB61A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EB322-4F45-44BD-94BC-CE56BDA5D9E0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8D3A24-17BE-45F7-8BD5-6408D96EE50F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D090-5129-46DA-8070-CE6518529A4C}" type="datetime1">
              <a:rPr lang="fr-FR" smtClean="0"/>
              <a:t>05/02/2017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Frédéric Simard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CA" dirty="0"/>
              <a:t>Coding Best Practices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CA" dirty="0"/>
              <a:t>For writing tests that will improve the quality of code in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solid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836712"/>
            <a:ext cx="10987103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9836" y="1824504"/>
            <a:ext cx="10441160" cy="792088"/>
          </a:xfrm>
          <a:prstGeom prst="rect">
            <a:avLst/>
          </a:prstGeom>
          <a:noFill/>
          <a:ln w="1270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960636" y="5289064"/>
            <a:ext cx="10441160" cy="516200"/>
          </a:xfrm>
          <a:prstGeom prst="rect">
            <a:avLst/>
          </a:prstGeom>
          <a:noFill/>
          <a:ln w="1270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Single Responsibility Principle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844823"/>
            <a:ext cx="10360501" cy="4319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dirty="0"/>
              <a:t>A class should do one thing, and do it well.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dirty="0"/>
              <a:t>A method that does only one thing is easier to test.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Dependency Inversion Principle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is the most important principle when it comes to unit testing. </a:t>
            </a:r>
          </a:p>
          <a:p>
            <a:pPr marL="0" indent="0">
              <a:buNone/>
            </a:pPr>
            <a:r>
              <a:rPr lang="en-CA" dirty="0"/>
              <a:t>Dependencies are a sure-fire to way to impend or even prevent your capacity to test a class. </a:t>
            </a:r>
          </a:p>
          <a:p>
            <a:pPr marL="0" indent="0">
              <a:buNone/>
            </a:pPr>
            <a:r>
              <a:rPr lang="en-CA" dirty="0"/>
              <a:t>A few frameworks, like Microsoft Fakes, will allow you to overcome this obstacle (with something called Shims, a mock on steroids); however, it’s always better to prevent than to fix a problem.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5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Ways to implement Dependency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simple way:</a:t>
            </a:r>
          </a:p>
          <a:p>
            <a:r>
              <a:rPr lang="en-CA" dirty="0"/>
              <a:t>Publicly exposed property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000" dirty="0"/>
          </a:p>
          <a:p>
            <a:r>
              <a:rPr lang="en-CA" dirty="0"/>
              <a:t>Through the constructor: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823344"/>
            <a:ext cx="3524250" cy="390525"/>
          </a:xfrm>
          <a:prstGeom prst="rect">
            <a:avLst/>
          </a:prstGeom>
        </p:spPr>
      </p:pic>
      <p:pic>
        <p:nvPicPr>
          <p:cNvPr id="10" name="Espace réservé du contenu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205091"/>
            <a:ext cx="4943475" cy="2162175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218883" y="476672"/>
            <a:ext cx="10360501" cy="5687397"/>
          </a:xfrm>
        </p:spPr>
        <p:txBody>
          <a:bodyPr/>
          <a:lstStyle/>
          <a:p>
            <a:r>
              <a:rPr lang="en-CA" dirty="0"/>
              <a:t>Directly as a method parameter: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These are the simple ways. Although some have a concern that when a method has multiple dependencies it requires the instantiating class to have to much knowledge about the sub-class’ dependencies.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this is where the complicated way comes in.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052736"/>
            <a:ext cx="5276850" cy="183832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>
            <a:normAutofit/>
          </a:bodyPr>
          <a:lstStyle/>
          <a:p>
            <a:r>
              <a:rPr lang="en-CA" sz="4000" dirty="0"/>
              <a:t>Overridable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2708919"/>
            <a:ext cx="10360501" cy="3455149"/>
          </a:xfrm>
        </p:spPr>
        <p:txBody>
          <a:bodyPr/>
          <a:lstStyle/>
          <a:p>
            <a:r>
              <a:rPr lang="en-CA" dirty="0"/>
              <a:t>This will require that you inherit from that class to write your unit tests, and override these methods to return a stub;</a:t>
            </a:r>
          </a:p>
          <a:p>
            <a:r>
              <a:rPr lang="en-CA" dirty="0"/>
              <a:t>It will allow you to isolate your dependencies to the class that needs it;</a:t>
            </a:r>
          </a:p>
          <a:p>
            <a:r>
              <a:rPr lang="en-CA" dirty="0"/>
              <a:t>It does not, however, respect the dependency inversion principle, as your class is still bound to a concretion. You cannot inject another class without changing the code.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83" y="1455192"/>
            <a:ext cx="4543425" cy="1019175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1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Factory pattern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Alternatively, you can use this pattern to return a concrete instance of the class you need. You would then invoke a method call with </a:t>
            </a:r>
            <a:r>
              <a:rPr lang="en-CA" dirty="0"/>
              <a:t>a string parameter defining which class you need.</a:t>
            </a:r>
          </a:p>
          <a:p>
            <a:r>
              <a:rPr lang="en-CA" dirty="0"/>
              <a:t>This means that your class still needs to be injected with the interface of the factory so you can replace it, OR use a configuration file that associates the parameter with the actual class and be able to switch that file.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But if you’re going that far you might as well use a…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6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 locator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service locator pattern is basically what most dependency injection frameworks do;</a:t>
            </a:r>
          </a:p>
          <a:p>
            <a:r>
              <a:rPr lang="en-CA" dirty="0"/>
              <a:t>Call the service with a parameter, get the class you need;</a:t>
            </a:r>
          </a:p>
          <a:p>
            <a:r>
              <a:rPr lang="en-CA" dirty="0"/>
              <a:t>Some developers argue it’s inefficient because you need to either:</a:t>
            </a:r>
          </a:p>
          <a:p>
            <a:pPr lvl="1"/>
            <a:r>
              <a:rPr lang="en-CA" dirty="0"/>
              <a:t>Create and maintain a config file;</a:t>
            </a:r>
          </a:p>
          <a:p>
            <a:pPr lvl="1"/>
            <a:r>
              <a:rPr lang="en-CA" dirty="0"/>
              <a:t>Instantiate and register a list of classes at start-up;</a:t>
            </a:r>
          </a:p>
          <a:p>
            <a:pPr lvl="1"/>
            <a:endParaRPr lang="en-CA" dirty="0"/>
          </a:p>
          <a:p>
            <a:pPr marL="377886" lvl="1" indent="0">
              <a:buNone/>
            </a:pPr>
            <a:r>
              <a:rPr lang="en-CA" dirty="0"/>
              <a:t>But in large projects with a lot of dependencies it use a viable solution.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1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>
            <a:normAutofit/>
          </a:bodyPr>
          <a:lstStyle/>
          <a:p>
            <a:r>
              <a:rPr lang="en-CA" sz="4400" b="1" dirty="0"/>
              <a:t>Challenge time!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Given an implementation of the Template method pattern and the Strategy pattern, can you tell me where the significant differences will be? (Diagram in the next slide)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272064"/>
            <a:ext cx="5989947" cy="48965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8" y="1272064"/>
            <a:ext cx="5989947" cy="489654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184264" y="556728"/>
            <a:ext cx="195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30524" y="569717"/>
            <a:ext cx="176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</a:rPr>
              <a:t>Strategy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Frédéric Simard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3932" y="1272064"/>
            <a:ext cx="2808312" cy="1508864"/>
          </a:xfrm>
          <a:prstGeom prst="rect">
            <a:avLst/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5" name="Rectangle 14"/>
          <p:cNvSpPr/>
          <p:nvPr/>
        </p:nvSpPr>
        <p:spPr>
          <a:xfrm>
            <a:off x="7318548" y="2564904"/>
            <a:ext cx="3672408" cy="2088232"/>
          </a:xfrm>
          <a:prstGeom prst="rect">
            <a:avLst/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dirty="0"/>
              <a:t>About me: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CA" dirty="0"/>
              <a:t>I’ve been working 15 years as a software developer, 14 of those in .NET</a:t>
            </a:r>
          </a:p>
          <a:p>
            <a:pPr rtl="0"/>
            <a:r>
              <a:rPr lang="en-CA" dirty="0"/>
              <a:t>For two and a half of these years I worked in France</a:t>
            </a:r>
          </a:p>
          <a:p>
            <a:pPr rtl="0"/>
            <a:r>
              <a:rPr lang="en-CA" dirty="0"/>
              <a:t>I’ve worked for Loto-Quebec, Hydro-Quebec, CGI, TekSystems (the Keystone XL project), Credit Agricole and more.</a:t>
            </a:r>
          </a:p>
          <a:p>
            <a:pPr rtl="0"/>
            <a:r>
              <a:rPr lang="en-CA" dirty="0"/>
              <a:t>Currently doing a Master’s degree in Software Engineering, with a project in the field of AI.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Method Pattern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pic>
        <p:nvPicPr>
          <p:cNvPr id="4098" name="Picture 2" descr="Image result for template method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79" y="1601723"/>
            <a:ext cx="8278551" cy="46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Inversion Of Control Implementations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701797"/>
            <a:ext cx="6675729" cy="446227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Template Method is one of the ways to implement an Inversion of Control, along with Service Locator, Dependency Injection, Strategy, and the Factory pattern.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34" y="4005063"/>
            <a:ext cx="3183602" cy="20056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34" y="4005063"/>
            <a:ext cx="3096344" cy="2033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2" y="4005063"/>
            <a:ext cx="3218992" cy="20118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62" y="1615145"/>
            <a:ext cx="4013991" cy="19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Final word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Best practices are a group of processes and approaches to software engineering and are not simply one or two tricks;</a:t>
            </a:r>
          </a:p>
          <a:p>
            <a:r>
              <a:rPr lang="en-CA" dirty="0"/>
              <a:t>In a world of ever-growing software presence, we are now at a point where we are creating more and more software that can kill. Let’s not forget it.</a:t>
            </a:r>
          </a:p>
          <a:p>
            <a:r>
              <a:rPr lang="en-CA" dirty="0"/>
              <a:t>If you are concerned with software quality, as a developer, know and understand SOLID. As an architect, know and understand GRASP.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1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Hope you enjoyed this presentation!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Frederic Simard</a:t>
            </a:r>
          </a:p>
          <a:p>
            <a:pPr marL="0" indent="0">
              <a:buNone/>
            </a:pPr>
            <a:r>
              <a:rPr lang="en-CA" dirty="0"/>
              <a:t>Frederic.simard@gmail.com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this presentation isn’t meant to be: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lecture;</a:t>
            </a:r>
          </a:p>
          <a:p>
            <a:r>
              <a:rPr lang="en-CA" dirty="0"/>
              <a:t>A gospel of software engineering;</a:t>
            </a:r>
          </a:p>
          <a:p>
            <a:r>
              <a:rPr lang="en-CA" dirty="0"/>
              <a:t>The Ultimate Answer.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9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213677"/>
            <a:ext cx="10360501" cy="1223963"/>
          </a:xfrm>
        </p:spPr>
        <p:txBody>
          <a:bodyPr/>
          <a:lstStyle/>
          <a:p>
            <a:r>
              <a:rPr lang="en-CA" dirty="0"/>
              <a:t>What it is meant to be: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chance to exchange ideas;</a:t>
            </a:r>
          </a:p>
          <a:p>
            <a:r>
              <a:rPr lang="en-CA" dirty="0"/>
              <a:t>An open discussion between professionals;</a:t>
            </a:r>
          </a:p>
          <a:p>
            <a:r>
              <a:rPr lang="en-CA" dirty="0"/>
              <a:t>A chance for you to participate.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6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should you write unit tests?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just because your boss told you so;</a:t>
            </a:r>
          </a:p>
          <a:p>
            <a:r>
              <a:rPr lang="en-CA" dirty="0"/>
              <a:t>Not to prove your algorithm is working (although it might do that);</a:t>
            </a:r>
          </a:p>
          <a:p>
            <a:r>
              <a:rPr lang="en-CA" dirty="0"/>
              <a:t>Not just because you wrote code  - not all code is worth unit testing and time is a limited resource (rule of the 80/20);</a:t>
            </a:r>
          </a:p>
          <a:p>
            <a:r>
              <a:rPr lang="en-CA" dirty="0"/>
              <a:t>They are not functional / integration tests, and t</a:t>
            </a:r>
            <a:r>
              <a:rPr lang="en-CA" dirty="0"/>
              <a:t>hey are NOT a silver bullet.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4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415711"/>
            <a:ext cx="10360501" cy="1584177"/>
          </a:xfrm>
        </p:spPr>
        <p:txBody>
          <a:bodyPr>
            <a:normAutofit/>
          </a:bodyPr>
          <a:lstStyle/>
          <a:p>
            <a:r>
              <a:rPr lang="en-CA" sz="4000" dirty="0"/>
              <a:t>Unit tests are meant to test ONE public method in ONE public class.</a:t>
            </a:r>
            <a:endParaRPr lang="en-CA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2348879"/>
            <a:ext cx="10360501" cy="38151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The goal is to:</a:t>
            </a:r>
          </a:p>
          <a:p>
            <a:r>
              <a:rPr lang="en-CA" dirty="0"/>
              <a:t>Force you to rethink the structural design of your method;</a:t>
            </a:r>
          </a:p>
          <a:p>
            <a:r>
              <a:rPr lang="en-CA" dirty="0"/>
              <a:t>Help you identify flaws, dependencies and less-than ideal aspects of the code;</a:t>
            </a:r>
          </a:p>
          <a:p>
            <a:r>
              <a:rPr lang="en-CA" dirty="0"/>
              <a:t>Provide a safety net for future changes.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UNIT TESTS ARE THE SOFTWARE </a:t>
            </a:r>
          </a:p>
          <a:p>
            <a:pPr marL="0" indent="0">
              <a:buNone/>
            </a:pPr>
            <a:r>
              <a:rPr lang="en-CA" dirty="0"/>
              <a:t>EQUIVALENT OF DOUBLE-ENTRY </a:t>
            </a:r>
          </a:p>
          <a:p>
            <a:pPr marL="0" indent="0">
              <a:buNone/>
            </a:pPr>
            <a:r>
              <a:rPr lang="en-CA" dirty="0"/>
              <a:t>ACCOUNTING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28" y="4640312"/>
            <a:ext cx="5953125" cy="1581150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Enemies of unit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916831"/>
            <a:ext cx="10360501" cy="4247237"/>
          </a:xfrm>
        </p:spPr>
        <p:txBody>
          <a:bodyPr>
            <a:normAutofit/>
          </a:bodyPr>
          <a:lstStyle/>
          <a:p>
            <a:r>
              <a:rPr lang="en-CA" sz="3200" dirty="0"/>
              <a:t>Poor understanding by managers / developers;</a:t>
            </a:r>
          </a:p>
          <a:p>
            <a:r>
              <a:rPr lang="en-CA" sz="3200" dirty="0"/>
              <a:t>Short delivery times;</a:t>
            </a:r>
          </a:p>
          <a:p>
            <a:r>
              <a:rPr lang="en-CA" sz="3200" dirty="0"/>
              <a:t>A willingness to forgo them when there’s a crunch.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8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Friends of unit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916831"/>
            <a:ext cx="10360501" cy="4247237"/>
          </a:xfrm>
        </p:spPr>
        <p:txBody>
          <a:bodyPr>
            <a:normAutofit/>
          </a:bodyPr>
          <a:lstStyle/>
          <a:p>
            <a:r>
              <a:rPr lang="en-CA" sz="3200" dirty="0"/>
              <a:t>Practice and thoroughness;</a:t>
            </a:r>
          </a:p>
          <a:p>
            <a:r>
              <a:rPr lang="en-CA" sz="3200" dirty="0"/>
              <a:t>A desire to produce quality code;</a:t>
            </a:r>
          </a:p>
          <a:p>
            <a:r>
              <a:rPr lang="en-CA" sz="3200" dirty="0"/>
              <a:t>An understanding of the consequences of not writing them.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0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>
            <a:normAutofit/>
          </a:bodyPr>
          <a:lstStyle/>
          <a:p>
            <a:r>
              <a:rPr lang="en-CA" sz="4000" dirty="0"/>
              <a:t>Best Practices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340769"/>
            <a:ext cx="10360501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start with something concrete. Something…</a:t>
            </a:r>
          </a:p>
        </p:txBody>
      </p:sp>
      <p:pic>
        <p:nvPicPr>
          <p:cNvPr id="2050" name="Picture 2" descr="Image result for solid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815234"/>
            <a:ext cx="6984776" cy="47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Frédéric Simard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5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1421</TotalTime>
  <Words>944</Words>
  <Application>Microsoft Office PowerPoint</Application>
  <PresentationFormat>Personnalisé</PresentationFormat>
  <Paragraphs>120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Technologie 16:9</vt:lpstr>
      <vt:lpstr>Coding Best Practices</vt:lpstr>
      <vt:lpstr>About me:</vt:lpstr>
      <vt:lpstr>What this presentation isn’t meant to be:</vt:lpstr>
      <vt:lpstr>What it is meant to be:</vt:lpstr>
      <vt:lpstr>Why should you write unit tests?</vt:lpstr>
      <vt:lpstr>Unit tests are meant to test ONE public method in ONE public class.</vt:lpstr>
      <vt:lpstr>Enemies of unit tests</vt:lpstr>
      <vt:lpstr>Friends of unit tests</vt:lpstr>
      <vt:lpstr>Best Practices</vt:lpstr>
      <vt:lpstr>Présentation PowerPoint</vt:lpstr>
      <vt:lpstr>Single Responsibility Principle</vt:lpstr>
      <vt:lpstr>Dependency Inversion Principle</vt:lpstr>
      <vt:lpstr>Ways to implement Dependency Injection</vt:lpstr>
      <vt:lpstr>Présentation PowerPoint</vt:lpstr>
      <vt:lpstr>Overridable methods</vt:lpstr>
      <vt:lpstr>Abstract Factory pattern</vt:lpstr>
      <vt:lpstr>Service locator</vt:lpstr>
      <vt:lpstr>Challenge time!</vt:lpstr>
      <vt:lpstr>Présentation PowerPoint</vt:lpstr>
      <vt:lpstr>Template Method Pattern</vt:lpstr>
      <vt:lpstr>Inversion Of Control Implementations</vt:lpstr>
      <vt:lpstr>Final word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Best Practices</dc:title>
  <dc:creator>Fred Simard</dc:creator>
  <cp:lastModifiedBy>Fred Simard</cp:lastModifiedBy>
  <cp:revision>83</cp:revision>
  <dcterms:created xsi:type="dcterms:W3CDTF">2017-02-05T19:41:08Z</dcterms:created>
  <dcterms:modified xsi:type="dcterms:W3CDTF">2017-02-06T19:23:03Z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