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56" r:id="rId6"/>
    <p:sldId id="257" r:id="rId7"/>
    <p:sldId id="279" r:id="rId8"/>
    <p:sldId id="273" r:id="rId9"/>
    <p:sldId id="274" r:id="rId10"/>
    <p:sldId id="275" r:id="rId11"/>
    <p:sldId id="278" r:id="rId12"/>
    <p:sldId id="276" r:id="rId13"/>
    <p:sldId id="277" r:id="rId14"/>
    <p:sldId id="269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napToGrid="0" showGuides="1">
      <p:cViewPr varScale="1">
        <p:scale>
          <a:sx n="117" d="100"/>
          <a:sy n="117" d="100"/>
        </p:scale>
        <p:origin x="294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16F88A-1F88-4239-87EF-52B0472B12BA}" type="datetime1">
              <a:rPr lang="es-ES" smtClean="0"/>
              <a:t>11/06/2021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54B2-6DCF-4226-8291-422D9D9BECF1}" type="datetime1">
              <a:rPr lang="es-ES" smtClean="0"/>
              <a:pPr/>
              <a:t>11/06/2021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164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493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51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287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4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9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138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491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91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Mes</a:t>
            </a:r>
            <a:br>
              <a:rPr lang="es-ES" noProof="0" dirty="0"/>
            </a:br>
            <a:r>
              <a:rPr lang="es-ES" noProof="0" dirty="0"/>
              <a:t>20XX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Consigna</a:t>
            </a:r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¡GRACIAS!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Marcador de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Sergio Valladares</a:t>
            </a:r>
          </a:p>
        </p:txBody>
      </p:sp>
      <p:sp>
        <p:nvSpPr>
          <p:cNvPr id="20" name="Marcador de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Teléfono:</a:t>
            </a:r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678 555-0128</a:t>
            </a:r>
          </a:p>
        </p:txBody>
      </p:sp>
      <p:sp>
        <p:nvSpPr>
          <p:cNvPr id="22" name="Marcador de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Correo electrónico: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BERGQVIST@EXAMPLE.COM</a:t>
            </a:r>
          </a:p>
        </p:txBody>
      </p:sp>
      <p:sp>
        <p:nvSpPr>
          <p:cNvPr id="3" name="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592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816818"/>
            <a:ext cx="2743200" cy="365125"/>
          </a:xfrm>
        </p:spPr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posición de conteni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1" name="Marcador de posición de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2" name="Marcador de posición de conteni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conteni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arcador de posición de imagen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40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724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28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1" name="Marcador de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32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 dirty="0"/>
              <a:t>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CON GRÁFICO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30 %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25" name="Marcador de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25 %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33" name="Marcador de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20 %</a:t>
            </a:r>
          </a:p>
        </p:txBody>
      </p:sp>
      <p:sp>
        <p:nvSpPr>
          <p:cNvPr id="36" name="Marcador de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5 %</a:t>
            </a:r>
          </a:p>
        </p:txBody>
      </p:sp>
      <p:sp>
        <p:nvSpPr>
          <p:cNvPr id="39" name="Marcador de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19" name="Marcador de posición de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672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ipse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3" name="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8" name="Marcador de posición de tab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  <p:grpSp>
        <p:nvGrpSpPr>
          <p:cNvPr id="45" name="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3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DE TABLA</a:t>
            </a:r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rcador de posición de imagen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IMAGEN GRANDE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8" name="Marcador de posición de elemento multime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medios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475421"/>
            <a:ext cx="5690680" cy="1517356"/>
          </a:xfrm>
        </p:spPr>
        <p:txBody>
          <a:bodyPr rtlCol="0"/>
          <a:lstStyle/>
          <a:p>
            <a:pPr rtl="0"/>
            <a:r>
              <a:rPr lang="es-ES" sz="5900" dirty="0" smtClean="0"/>
              <a:t>GESTION AULA</a:t>
            </a:r>
            <a:endParaRPr lang="es-ES" sz="59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s-ES" dirty="0" smtClean="0"/>
          </a:p>
          <a:p>
            <a:pPr rtl="0"/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2021</a:t>
            </a:r>
            <a:endParaRPr lang="es-ES" dirty="0"/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7762">
            <a:off x="4847396" y="237357"/>
            <a:ext cx="6123184" cy="6157577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2" y="0"/>
            <a:ext cx="3965511" cy="565633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46550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MI PERFIL</a:t>
            </a:r>
            <a:endParaRPr lang="es-ES" sz="35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58008"/>
            <a:ext cx="4548187" cy="3498658"/>
          </a:xfrm>
        </p:spPr>
        <p:txBody>
          <a:bodyPr rtlCol="0"/>
          <a:lstStyle/>
          <a:p>
            <a:pPr rtl="0"/>
            <a:r>
              <a:rPr lang="es-ES" dirty="0" smtClean="0"/>
              <a:t>Puedes cambiar tu foto de perfil.</a:t>
            </a:r>
          </a:p>
          <a:p>
            <a:pPr rtl="0"/>
            <a:endParaRPr lang="es-ES" dirty="0"/>
          </a:p>
          <a:p>
            <a:pPr rtl="0"/>
            <a:r>
              <a:rPr lang="es-ES" dirty="0" smtClean="0"/>
              <a:t>Ver tu ID .</a:t>
            </a:r>
          </a:p>
          <a:p>
            <a:pPr rtl="0"/>
            <a:endParaRPr lang="es-ES" dirty="0"/>
          </a:p>
          <a:p>
            <a:pPr rtl="0"/>
            <a:r>
              <a:rPr lang="es-ES" dirty="0" smtClean="0"/>
              <a:t>Ver tu nombre de usuario.(este es generado automáticamente apartir de tu correo)</a:t>
            </a:r>
          </a:p>
          <a:p>
            <a:pPr rtl="0"/>
            <a:endParaRPr lang="es-ES" dirty="0"/>
          </a:p>
          <a:p>
            <a:pPr rtl="0"/>
            <a:r>
              <a:rPr lang="es-ES" dirty="0" smtClean="0"/>
              <a:t>Cerrar sesion.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6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¡GRACIAS!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 rtlCol="0"/>
          <a:lstStyle/>
          <a:p>
            <a:pPr rtl="0"/>
            <a:r>
              <a:rPr lang="es-ES" dirty="0" smtClean="0"/>
              <a:t>Orlando F. Céspedes</a:t>
            </a:r>
            <a:endParaRPr lang="es-ES" dirty="0"/>
          </a:p>
        </p:txBody>
      </p:sp>
      <p:pic>
        <p:nvPicPr>
          <p:cNvPr id="16" name="Marcador de posición de imagen 15" descr="Vista pintorescas de playa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831672"/>
            <a:ext cx="9144000" cy="655621"/>
          </a:xfrm>
        </p:spPr>
        <p:txBody>
          <a:bodyPr rtlCol="0"/>
          <a:lstStyle/>
          <a:p>
            <a:pPr rtl="0"/>
            <a:r>
              <a:rPr lang="es-ES" dirty="0" smtClean="0"/>
              <a:t>GESTION AULA </a:t>
            </a:r>
            <a:endParaRPr lang="es-ES" dirty="0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262D17B0-1557-47A2-A8D6-91730FF9DB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0" y="2444620"/>
            <a:ext cx="11379710" cy="2397968"/>
          </a:xfrm>
        </p:spPr>
      </p:pic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dirty="0" smtClean="0"/>
          </a:p>
          <a:p>
            <a:pPr rtl="0"/>
            <a:endParaRPr 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Tecnologias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5" y="0"/>
            <a:ext cx="3946848" cy="581681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46550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INICIO DE SESION</a:t>
            </a:r>
            <a:endParaRPr lang="es-ES" sz="35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2027642"/>
            <a:ext cx="4548187" cy="639683"/>
          </a:xfrm>
        </p:spPr>
        <p:txBody>
          <a:bodyPr rtlCol="0"/>
          <a:lstStyle/>
          <a:p>
            <a:pPr rtl="0"/>
            <a:r>
              <a:rPr lang="es-ES" dirty="0" smtClean="0"/>
              <a:t>Bienvenido a gestión aula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683244"/>
            <a:ext cx="4548187" cy="2916952"/>
          </a:xfrm>
        </p:spPr>
        <p:txBody>
          <a:bodyPr rtlCol="0"/>
          <a:lstStyle/>
          <a:p>
            <a:r>
              <a:rPr lang="es-ES" dirty="0"/>
              <a:t>Tu cuenta debe ser creada por el administrador.</a:t>
            </a:r>
          </a:p>
          <a:p>
            <a:endParaRPr lang="es-ES" dirty="0" smtClean="0"/>
          </a:p>
          <a:p>
            <a:r>
              <a:rPr lang="es-ES" dirty="0" smtClean="0"/>
              <a:t>Para iniciar sesion debes hacerlo con tu correo electronico y contraseña.</a:t>
            </a:r>
          </a:p>
          <a:p>
            <a:endParaRPr lang="es-ES" dirty="0" smtClean="0"/>
          </a:p>
          <a:p>
            <a:r>
              <a:rPr lang="es-ES" dirty="0" smtClean="0"/>
              <a:t>En caso de olvidar tu contraseña o querer cambiarla deberas tocar en “olvidaste tu contraseña?”.</a:t>
            </a:r>
          </a:p>
          <a:p>
            <a:endParaRPr lang="es-ES" dirty="0"/>
          </a:p>
          <a:p>
            <a:r>
              <a:rPr lang="es-ES" dirty="0" smtClean="0"/>
              <a:t>Una vez iniciada la sesión esta se mantendra abierta en el dispositivo.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 smtClean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0"/>
            <a:ext cx="4021494" cy="581681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46550"/>
            <a:ext cx="4503295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3500" dirty="0" smtClean="0"/>
              <a:t>CAMBIAR CONTRASEÑA</a:t>
            </a:r>
            <a:endParaRPr lang="es-ES" sz="35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84668" y="2050475"/>
            <a:ext cx="4548187" cy="639683"/>
          </a:xfrm>
        </p:spPr>
        <p:txBody>
          <a:bodyPr rtlCol="0"/>
          <a:lstStyle/>
          <a:p>
            <a:pPr rtl="0"/>
            <a:r>
              <a:rPr lang="es-ES" dirty="0" smtClean="0"/>
              <a:t>Ingresa tu email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r>
              <a:rPr lang="es-ES" dirty="0" smtClean="0"/>
              <a:t>Para poder cambiar tu contraseña es necesario que se introduzca el email asociado a la aplicación. Esta debe estar activa ya que se enviara un correo con un enlace para realizar el cambio de contraseña.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3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46550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CONSULTAS</a:t>
            </a:r>
            <a:endParaRPr lang="es-ES" sz="35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84668" y="2050475"/>
            <a:ext cx="4548187" cy="639683"/>
          </a:xfrm>
        </p:spPr>
        <p:txBody>
          <a:bodyPr rtlCol="0"/>
          <a:lstStyle/>
          <a:p>
            <a:pPr rtl="0"/>
            <a:r>
              <a:rPr lang="es-ES" dirty="0" smtClean="0"/>
              <a:t>Elige la hora y el dia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Para realizar una reserva o verificar el estado de un aula debes ingresar la hora y el dia, esto te redirigira a el listado de aulas.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7" t="-7618" r="1647" b="16960"/>
          <a:stretch/>
        </p:blipFill>
        <p:spPr>
          <a:xfrm>
            <a:off x="1418252" y="-246847"/>
            <a:ext cx="3965510" cy="6428791"/>
          </a:xfrm>
        </p:spPr>
      </p:pic>
    </p:spTree>
    <p:extLst>
      <p:ext uri="{BB962C8B-B14F-4D97-AF65-F5344CB8AC3E}">
        <p14:creationId xmlns:p14="http://schemas.microsoft.com/office/powerpoint/2010/main" val="28757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0"/>
            <a:ext cx="4049486" cy="565633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46550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LISTADO DE AULAS</a:t>
            </a:r>
            <a:endParaRPr lang="es-ES" sz="35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84668" y="2050475"/>
            <a:ext cx="4548187" cy="639683"/>
          </a:xfrm>
        </p:spPr>
        <p:txBody>
          <a:bodyPr rtlCol="0"/>
          <a:lstStyle/>
          <a:p>
            <a:pPr rtl="0"/>
            <a:r>
              <a:rPr lang="es-ES" dirty="0" smtClean="0"/>
              <a:t>Selecciona el aula a reservar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839714"/>
            <a:ext cx="4548187" cy="2320115"/>
          </a:xfrm>
        </p:spPr>
        <p:txBody>
          <a:bodyPr rtlCol="0"/>
          <a:lstStyle/>
          <a:p>
            <a:r>
              <a:rPr lang="es-ES" dirty="0"/>
              <a:t>Aquí aparecen todas las aulas y si estan libres o no dependiendo del dia y el periodo de la consulta.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Si seleccionas un aula ocupada o reservada la aplicación te mostrara un mensaje; “no disponible”.</a:t>
            </a:r>
          </a:p>
          <a:p>
            <a:pPr rtl="0"/>
            <a:endParaRPr lang="es-ES" dirty="0"/>
          </a:p>
          <a:p>
            <a:pPr rtl="0"/>
            <a:r>
              <a:rPr lang="es-ES" dirty="0" smtClean="0"/>
              <a:t>Las aulas reservadas cambiaran de estado al llegar la fecha del fin de reserva.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95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0"/>
            <a:ext cx="4058817" cy="565633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46550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RESERVA</a:t>
            </a:r>
            <a:endParaRPr lang="es-ES" sz="35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84668" y="2050475"/>
            <a:ext cx="4548187" cy="639683"/>
          </a:xfrm>
        </p:spPr>
        <p:txBody>
          <a:bodyPr rtlCol="0"/>
          <a:lstStyle/>
          <a:p>
            <a:pPr rtl="0"/>
            <a:r>
              <a:rPr lang="es-ES" dirty="0" smtClean="0"/>
              <a:t>Ingresa al aula seleccionada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Los campos de curso y asignatura no pueden estar vacios.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Debes ingresar una fecha valida.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Una vez todo esta correcto se permite guardar la reserva.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2" t="-34641" r="3432" b="34641"/>
          <a:stretch/>
        </p:blipFill>
        <p:spPr>
          <a:xfrm>
            <a:off x="2062065" y="-2276669"/>
            <a:ext cx="3349692" cy="6596742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46550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NOTIFICACION</a:t>
            </a:r>
            <a:endParaRPr lang="es-ES" sz="35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65131" y="2052735"/>
            <a:ext cx="4548187" cy="3638617"/>
          </a:xfrm>
        </p:spPr>
        <p:txBody>
          <a:bodyPr rtlCol="0"/>
          <a:lstStyle/>
          <a:p>
            <a:pPr rtl="0"/>
            <a:r>
              <a:rPr lang="es-ES" dirty="0" smtClean="0"/>
              <a:t>Cuando se realiza una reservación de un aula se envia una notificación al resto de usuarios de la aplicación con los detalles de la misma.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6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549"/>
            <a:ext cx="4068147" cy="565633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46550"/>
            <a:ext cx="4503295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3500" dirty="0" smtClean="0"/>
              <a:t>LISTADO RESERVAS</a:t>
            </a:r>
            <a:br>
              <a:rPr lang="es-ES" sz="3500" dirty="0" smtClean="0"/>
            </a:br>
            <a:endParaRPr lang="es-ES" sz="35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84668" y="2050475"/>
            <a:ext cx="4548187" cy="639683"/>
          </a:xfrm>
        </p:spPr>
        <p:txBody>
          <a:bodyPr rtlCol="0"/>
          <a:lstStyle/>
          <a:p>
            <a:pPr rtl="0"/>
            <a:r>
              <a:rPr lang="es-ES" dirty="0" smtClean="0"/>
              <a:t>Gestiona tus reservas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Desde listado de reservas podras ver tu historial.</a:t>
            </a:r>
          </a:p>
          <a:p>
            <a:pPr rtl="0"/>
            <a:endParaRPr lang="es-ES" dirty="0" smtClean="0"/>
          </a:p>
          <a:p>
            <a:pPr rtl="0"/>
            <a:r>
              <a:rPr lang="es-ES" dirty="0" smtClean="0"/>
              <a:t>Las reservas ya vencidas solo podran ser vistas no así modificadas ni eliminadas.</a:t>
            </a:r>
          </a:p>
          <a:p>
            <a:pPr rtl="0"/>
            <a:endParaRPr lang="es-ES" dirty="0" smtClean="0"/>
          </a:p>
          <a:p>
            <a:r>
              <a:rPr lang="es-ES" dirty="0" smtClean="0"/>
              <a:t>Puedes modificar </a:t>
            </a:r>
            <a:r>
              <a:rPr lang="es-ES" dirty="0"/>
              <a:t>las reservas aún vigentes.</a:t>
            </a:r>
          </a:p>
          <a:p>
            <a:pPr marL="0" indent="0" rtl="0">
              <a:buNone/>
            </a:pPr>
            <a:endParaRPr lang="es-ES" dirty="0" smtClean="0"/>
          </a:p>
          <a:p>
            <a:pPr rtl="0"/>
            <a:r>
              <a:rPr lang="es-ES" dirty="0" smtClean="0"/>
              <a:t>Puedes eliminar reservas vigentes.</a:t>
            </a:r>
          </a:p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0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98_TF55923798.potx" id="{4454A677-8E73-44E0-A68F-408C0C62B21B}" vid="{DE45F7DC-E4E5-496D-AA4D-4634ECE4CE4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360</Words>
  <Application>Microsoft Office PowerPoint</Application>
  <PresentationFormat>Panorámica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Tema de Office</vt:lpstr>
      <vt:lpstr>GESTION AULA</vt:lpstr>
      <vt:lpstr>GESTION AULA </vt:lpstr>
      <vt:lpstr>INICIO DE SESION</vt:lpstr>
      <vt:lpstr>CAMBIAR CONTRASEÑA</vt:lpstr>
      <vt:lpstr>CONSULTAS</vt:lpstr>
      <vt:lpstr>LISTADO DE AULAS</vt:lpstr>
      <vt:lpstr>RESERVA</vt:lpstr>
      <vt:lpstr>NOTIFICACION</vt:lpstr>
      <vt:lpstr>LISTADO RESERVAS </vt:lpstr>
      <vt:lpstr>MI PERFIL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2021-06-11T13:46:51Z</dcterms:created>
  <dcterms:modified xsi:type="dcterms:W3CDTF">2021-06-11T18:13:41Z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